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ADB0A-6345-41A2-9512-8B5D9DB05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6D43A-9492-4FF3-AEDA-5C3498184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C527E3-B295-4E56-BE65-A40D5A9AF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97B66-42C6-4A13-93CB-E547B1A37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60635A-757C-4E61-952A-BBA3EA566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DF87F5-1F6E-4F02-A0E0-8611AD2AF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F2009F-B8A6-41ED-B3C5-37492C6AC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A905F1-6EB7-42C2-921D-9BB294EAC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42DC4F-D3DD-4F39-8EBD-7CE7B828E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4CA1B-69DF-4785-ADA2-E64228031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2EC4A9-8CFF-4CAD-953A-92B1F74D2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2433133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百香果小花蕊黄掉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414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1139952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现象描述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现象描述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5697" b="5697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小花蕊是百香果植物重要的组成部分，一旦出现黄化现象，会对植物的生长和结实产生负面影响。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小花蕊黄化通常表现为花瓣和花蕊颜色变淡，由原本的白色或淡黄色转变为黄色或深黄色，有时甚至可能出现枯萎现象。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描述小花蕊黄掉的现象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正常小花蕊具有淡黄色或白色的花瓣和花蕊，形状完整，颜色鲜艳。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黄掉的小花蕊则表现出花瓣和花蕊颜色明显变深，甚至变成黄色或深黄色，形状可能萎缩或残缺不全。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比较正常小花蕊和黄掉小花蕊的区别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黄掉的小花蕊照片可以直观地展示小花蕊黄化的程度和特点，有助于对问题进行诊断和分析。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259724"/>
            <a:ext cx="515576" cy="440418"/>
            <a:chOff x="454963" y="259724"/>
            <a:chExt cx="515576" cy="440418"/>
          </a:xfrm>
        </p:grpSpPr>
        <p:sp>
          <p:nvSpPr>
            <p:cNvPr id="4" name="AutoShape 4"/>
            <p:cNvSpPr/>
            <p:nvPr/>
          </p:nvSpPr>
          <p:spPr>
            <a:xfrm>
              <a:off x="454963" y="262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25972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26144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27041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266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38044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7749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7921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8818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8405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9822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9527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9698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0595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0182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1599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1304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1476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62373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1959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1218874" y="201994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展示黄掉小花蕊的照片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Freeform 29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t="12637" b="1263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原因分析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土壤酸碱度变化可能是小花蕊黄掉的一个原因。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百香果生长需要一个酸碱度适宜的土壤环境。如果土壤的酸碱度发生变化，可能会导致小花蕊黄掉。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分析土壤酸碱度变化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59" b="10059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分析肥料使用不当的影响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肥料使用不当可能是小花蕊黄掉的另一个原因。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如果使用了过多的氮肥或磷肥，或者没有及时补充钾肥，可能会导致小花蕊黄掉。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水分过多或过少也可能是小花蕊黄掉的一个原因。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百香果需要适量的水分来维持生长。如果水分过多或过少，可能会影响小花蕊的健康，导致其黄掉。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分析水分过多或过少的影响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2767" y="1991575"/>
            <a:ext cx="4292478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2767" y="3027803"/>
            <a:ext cx="4292478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还有其他可能的原因导致小花蕊黄掉，如病虫害、缺乏微量元素等。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6338" y="1991575"/>
            <a:ext cx="4292478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36338" y="3027803"/>
            <a:ext cx="4292478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例如，某些病虫害可能会影响小花蕊的健康，导致其黄掉。此外，缺乏某些微量元素也可能导致小花蕊黄掉。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其他可能的原因</a:t>
            </a:r>
          </a:p>
        </p:txBody>
      </p:sp>
      <p:sp>
        <p:nvSpPr>
          <p:cNvPr id="35" name="AutoShape 3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012145"/>
            <a:ext cx="5597211" cy="12741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0034" y="130610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584" y="2570853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解决方案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百香果适合在pH值为5.5-7.5的土壤中生长，土壤过酸或过碱都可能导致小花蕊黄掉。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7695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rgbClr val="031A3E">
                <a:alpha val="100000"/>
              </a:srgbClr>
            </a:solidFill>
            <a:prstDash val="solid"/>
            <a:tailEnd type="oval"/>
          </a:ln>
        </p:spPr>
      </p:cxnSp>
      <p:sp>
        <p:nvSpPr>
          <p:cNvPr id="11" name="TextBox 11"/>
          <p:cNvSpPr txBox="1"/>
          <p:nvPr/>
        </p:nvSpPr>
        <p:spPr>
          <a:xfrm>
            <a:off x="7817683" y="2931894"/>
            <a:ext cx="328924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使用硫磺粉或硫酸铝可以降低土壤pH值，而使用石灰或草木灰则可以增加土壤pH值。根据土壤的实际情况选择合适的调整方法。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调整土壤酸碱度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https://d.book118.com/495243313342011104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2024-09-14T23:37:35.435</cp:lastPrinted>
  <dcterms:created xsi:type="dcterms:W3CDTF">2024-09-14T15:37:35Z</dcterms:created>
  <dcterms:modified xsi:type="dcterms:W3CDTF">2024-09-14T15:37:37Z</dcterms:modified>
</cp:coreProperties>
</file>