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F5E9D-20FB-406D-A4E3-2A65F2A7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4CC2E-1A06-4463-9B4B-24FE888A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F9E78-77E6-4E7D-9F32-C46FC294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DBA15-FE49-4B27-94B8-A4AB246A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AD1AE-E026-4340-9B0E-E3A729078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A460F-3CFC-4BB9-BBC9-DA8EBD72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8ACA2-6A99-41D9-B2B0-DEDD9038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D2166-792A-428D-BACE-D2647844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E959B-54BF-4679-8BD8-3E029697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6EED6-71A0-41EC-ADBE-D0865B90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89D0B-E212-4206-BB80-72CF87EA0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010120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2024年感控知识讲座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感染控制知识与技术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感控实践案例分享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未来感控发展趋势与挑战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维护医务人员健康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感控的重要性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感染控制是医疗保健领域的重要环节，通过有效的感染控制措施，可以降低患者和医务人员的感染风险，提高医疗质量和安全。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感染是医疗过程中常见的并发症，通过感染控制措施，可以降低患者感染的风险，提高患者的治疗效果和生活质量。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医务人员是感染的高危人群，通过感染控制措施，可以保护医务人员的健康，确保他们能够为患者提供更好的医疗服务。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感控的历史与现状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目前，感染控制已经成为医疗保健领域的核心工作之一。各国政府和国际组织都在加强感染控制的监管和推广，以提高医疗质量和安全。同时，新的感染病原体也不断出现，给感染控制带来新的挑战和机遇。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感染控制的历史可以追溯到古代，但真正的现代感染控制始于20世纪初的磺胺药和青霉素的发现。随着医疗技术的不断发展，感染控制的方法和技术也不断更新和完善。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67" r="1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本次讲座旨在提高听众对感染控制的认识和理解，掌握感染控制的基本知识和技能，以便在实际工作中更好地应用和实践。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本次讲座将涵盖感染控制的基本概念、原则和方法，以及常见感染病的预防和控制措施。同时，还将介绍感染控制的最新进展和未来发展方向，以及如何应对新型感染病原体。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本次讲座的目的和内容概述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59" r="357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由微生物（病毒、细菌、真菌等）或寄生虫侵入人体引起的疾病。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根据病因、发病机制、感染部位等进行分类，如呼吸道、消化道、皮肤等。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感染性疾病的传播途径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通过飞沫、气溶胶等形式传播，如流感、结核病等。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通过直接或间接接触传播，如手-眼、口-鼻接触等，如细菌性痢疾、皮肤感染等。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通过胎盘、哺乳等方式传播，如巨细胞病毒感染、乙型肝炎等。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通过血液、体液等传播，如艾滋病、乙型肝炎等。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0" b="49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发热、咳嗽、头痛、乏力、肌肉酸痛等，不同疾病症状表现不同。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根据病史、临床表现、实验室检查等进行诊断，如血常规、尿常规、病原学检查等。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感染性疾病的症状与诊断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感染控制知识与技术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88" r="25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手卫生是预防医院感染的重要措施，医护人员应掌握正确的洗手和消毒方法。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在接触患者前后、进行无菌操作前、接触患者周围环境及物品后等情况下进行手卫生，包括洗手、使用手消毒剂或手套等措施。同时，应定期对接触患者血液、体液、分泌物等高危险物质后的手进行消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手卫生与消毒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隔离是控制传染病传播的重要手段，医护人员应掌握隔离原则和防护措施。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根据传染病传播途径和病原体特点，采取相应的隔离措施，如空气隔离、飞沫隔离、接触隔离等。同时，医护人员应佩戴口罩、手套、护目镜等个人防护用品，以降低感染风险。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25" r="23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医疗废物的处理与处置是医院感染控制的重要环节，应遵循相关规定进行规范处理。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废物分类原则，将医疗废物分为感染性废物、病理性废物、损伤性废物、药物性废物和化学性废物等。不同类别的医疗废物应采取不同的处理和处置方法，如焚烧、消毒、填埋等。同时，应加强医疗废物的监管和管理，防止交叉感染和环境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医疗废物的处理与处置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https://d.book118.com/495301012004011044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2024-09-06T04:01:36.254</cp:lastPrinted>
  <dcterms:created xsi:type="dcterms:W3CDTF">2024-09-05T20:01:36Z</dcterms:created>
  <dcterms:modified xsi:type="dcterms:W3CDTF">2024-09-05T20:01:38Z</dcterms:modified>
</cp:coreProperties>
</file>