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AD391-215F-440C-AB0D-A5931533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3B3A-7798-4678-8BD7-77188F105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16978-DE53-4C5A-BECB-AC2B7504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3798A-7353-4161-9735-A8CFACA4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3944B-E009-4043-9691-52AB88DF3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F511B-9628-4649-9600-870BD701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4A827-A17D-46BC-AA0F-9F1E3517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1CB03-D147-4FF2-AC16-BB3AEDDE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DACCA-F5C8-4326-BA55-DB2AD722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5A1A2-3CE0-4C36-922E-35A195424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D6E0E-7EC7-4D26-B3FA-78CC291EB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2024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新生儿护理文书书写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新生儿护理文书书写概述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新生儿日常护理文书书写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新生儿异常情况护理文书书写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新生儿护理文书质量控制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新生儿护理文书书写培训与考核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新生儿护理文书书写概述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新生儿护理文书是指记录新生儿在护理过程中的相关信息的文件，包括病情记录、医嘱、护理措施等。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新生儿护理文书书写的目的是为了记录和保存患儿的医疗护理信息，为医生、护士和其他医疗工作者提供参考和依据，保障患儿的医疗安全和合法权益。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包括入院记录、病程记录、护理记录、医嘱单、检验报告等。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文书类型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文书内容应包括患儿的基本信息、病情状况、诊断结果、治疗方案、护理措施等，以及相关的检查结果和用药记录等。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文书类型与内容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书写应遵循医学文书书写的基本规范，如格式统一、语言简练、表达准确等。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书写者应具备相应的医学知识和书写经验，确保文书信息的真实性、完整性和可靠性；同时应保护患儿隐私，遵守相关法律法规。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新生儿日常护理文书书写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详细记录喂养时间、喂养方式、喂养量以及宝宝是否有哭闹、吐奶等异常情况。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记录是新生儿日常护理中非常重要的一环，它可以帮助家长了解宝宝的饮食需求和习惯，及时发现喂养不当或过敏等问题。在记录时，要详细写下每次喂养的时间、是亲喂还是瓶喂、喂养的量以及宝宝是否哭闹、吐奶等情况。如果宝宝有任何不适，需要及时调整喂养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125" r="3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记录宝宝每天排便排尿的时间、颜色和形状，以及是否有异常情况。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排便排尿记录是评估宝宝消化系统和泌尿系统是否正常的重要依据。家长需要留意宝宝每天排便排尿的时间、颜色和形状，并记录下来。如果宝宝排便排尿有异常，比如便秘、腹泻、尿布疹等，需要及时就医。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排便排尿记录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定时记录宝宝的体温，观察是否有发热或低热的情况。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体温是反映宝宝身体状况的重要指标之一。家长需要定时测量并记录宝宝的体温，特别是在宝宝出现发热或低热时。如果宝宝体温异常，需要及时采取降温或保暖措施，并考虑是否需要就医。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记录宝宝每天的睡眠时间、睡眠质量以及是否有夜惊、夜啼等情况。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对新生儿的生长发育至关重要。家长需要关注宝宝的睡眠时间、睡眠质量以及是否有夜惊、夜啼等情况。如果宝宝睡眠不足或质量不好，需要寻找原因并采取相应措施，如调整睡眠环境、建立规律的睡眠习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生长情况记录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定期测量宝宝的身高、体重、头围等指标，记录生长曲线变化。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情况是评估宝宝发育状况的重要依据。家长需要定期测量宝宝的身高、体重、头围等指标，并记录在生长曲线上。通过观察生长曲线变化，可以了解宝宝的发育状况是否正常，及时发现生长迟缓或过度等问题。如果宝宝的生长曲线异常，需要及时就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https://d.book118.com/495302024342011111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2024-09-18T01:23:09.893</cp:lastPrinted>
  <dcterms:created xsi:type="dcterms:W3CDTF">2024-09-17T17:23:09Z</dcterms:created>
  <dcterms:modified xsi:type="dcterms:W3CDTF">2024-09-17T17:23:11Z</dcterms:modified>
</cp:coreProperties>
</file>