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7F183-89DC-4406-80DA-997C9725A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6A7C5-F857-4165-B8CC-B7A2FE6CA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E3ABD-A5E4-4905-A87E-19AD96FD0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EA359-C440-4CBE-814F-0AD6DA737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AB9A2-A3B1-4C7D-B827-E7596805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9CC42F-1C62-45DB-A469-8CDE81006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6B291-6D0A-41B4-8D28-DC8F646A4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508AE-D237-4677-B976-91CDEBCB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751A4-0CF7-41C0-83EB-8A41E3B1F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83283-CA15-4ABD-B91E-B8E8D73D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25483-4BB5-412B-B820-7F468D1E5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2104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小麦也能利用杂种优势提高单产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小麦杂种优势的原理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小麦杂种优势的利用途径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小麦杂种优势提高单产的实例分析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小麦杂种优势的研究前景和展望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指两个或多个品种杂交后，其后代在生长势、生活力、繁殖力、适应性等方面超过双亲的现象。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杂种优势的利用可以提高作物的产量和品质，增强作物的抗逆性，对于保障粮食安全和农业可持续发展具有重要意义。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杂种优势的概念和意义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杂种优势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小麦是全球重要的粮食作物之一，提高其单产对于保障全球粮食安全具有重要意义。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传统育种方法在提高小麦产量方面已经达到一定瓶颈，需要探索新的育种途径。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62" r="26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杂种优势的利用被认为是一种有效的育种方法，可以显著提高小麦的产量和品质。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337" b="7337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小麦杂种优势的研究背景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本次汇报的目的和内容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介绍小麦杂种优势的研究进展，探讨利用杂种优势提高小麦单产的方法和策略。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包括小麦杂种优势的原理、研究方法、实践应用等方面，以期为小麦育种和农业生产提供参考。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小麦杂种优势的原理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小麦杂种利用不同品种之间的基因多样性，通过遗传重组，产生新的、有益的基因组合。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显性基因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杂种优势的来源之一是显性基因的贡献，这些显性基因可以增加杂种优势的幅度和稳定性。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12500" b="1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基因型是杂种优势的基础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不同品种之间的基因型差异是杂种优势的来源之一，通过遗传重组，可以产生新的、有益的基因组合。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表现型是杂种优势的表现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杂种优势的表现取决于不同品种之间的基因型差异和重组方式，以及环境条件的影响。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基因型与表现型的关系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环境条件的改善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通过选择适宜的环境条件，可以进一步提高杂种优势的表现。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遗传重组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不同品种之间的遗传重组是杂种优势的来源之一，通过遗传重组，可以产生新的、有益的基因组合。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显性基因的贡献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显性基因可以增加杂种优势的幅度和稳定性，是杂种优势的重要来源之一。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杂种优势的来源和机制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小麦杂种优势的利用途径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选择具有优良性状和配合力的亲本，如抗病、抗旱、优质、高产等。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亲本选择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通过杂交育种、基因工程等方法选育出具有优良性状的亲本。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亲本选育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选育优良亲本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杂交配制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利用不同品种或品系之间的杂交，产生具有杂种优势的组合。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制种技术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通过人工控制授粉、隔离种植等方法，确保杂种的纯度和质量。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杂交配制和制种技术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https://d.book118.com/495302104322011111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2024-09-17T21:56:24.839</cp:lastPrinted>
  <dcterms:created xsi:type="dcterms:W3CDTF">2024-09-17T13:56:24Z</dcterms:created>
  <dcterms:modified xsi:type="dcterms:W3CDTF">2024-09-17T13:56:26Z</dcterms:modified>
</cp:coreProperties>
</file>