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7C5D7-4382-4596-A3BF-31E8AF8B1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4D12C-9542-402A-926F-A595F5F0D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F6C05-5639-4BBF-87DC-D201C7F63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49456-AA96-47D0-B9EB-1AB4A34AF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F6937A-A8C5-4B12-AD3B-C9E8975ED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CC9597-05B2-4C0C-A5CD-4A6882209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73ED3-45D1-4797-BAEC-BD8FC1870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0D98F-FAC9-4C42-8EDB-A7DABA71C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B2F0F-73A8-4B3A-B22A-EC045263F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A2408-755E-4B34-B11B-F7893BD57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44087-2648-4A21-8FF4-512676188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02131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电网调度自动化系统的组成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电网调度自动化系统硬件组成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电网调度自动化系统软件组成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电网调度自动化系统数据组成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电网调度自动化系统功能组成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电网调度自动化系统的应用与发展趋势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通过自动化系统实现电网调度的智能化和自动化，减少人工干预，提高运行效率。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提高电网运行效率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自动化系统能够实时监测电网状态，及时发现并处理故障，确保电网安全稳定运行。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保障电网安全稳定运行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随着新能源的大规模接入，电网调度需要更加灵活和智能，自动化系统能够满足这一需求。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适应新能源接入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电网调度自动化系统是一种利用计算机、通信和网络技术，实现对电网运行进行监测、控制、分析和调度的系统。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包括数据采集与监视控制（SCADA）、自动发电控制（AGC）、经济调度控制（EDC）、能量管理系统（EMS）等。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调度中心主站系统、厂站端系统、通信系统三大部分组成。其中，调度中心主站系统负责数据处理、分析、控制和调度等功能；厂站端系统负责数据采集、处理和执行调度指令等功能；通信系统负责主站与厂站之间的数据传输和通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电网调度自动化系统概述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电网调度自动化系统硬件组成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应用服务器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运行电网调度自动化系统的核心应用，负责数据处理、分析和存储等功能。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数据库服务器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存储电网调度自动化系统所需的各种数据，提供高效、可靠的数据访问服务。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备份服务器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用于备份重要数据和应用程序，确保系统数据的可靠性和完整性。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为调度员提供人机交互界面，实现电网实时监控、调度计划制定和执行等功能。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调度员工作站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工程师工作站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报表工作站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用于系统维护、配置和调试，支持软件开发和版本升级等工作。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生成各类电网运行报表和统计分析结果，为管理层提供决策支持。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实现不同网络之间的数据交换和路由选择，确保网络通信的畅通。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提供高速、稳定的局域网通信服务，支持多种网络接口和数据传输协议。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保护电网调度自动化系统免受网络攻击和病毒威胁，确保系统安全稳定运行。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GPS时钟同步设备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接收全球定位系统（GPS）的时间信号，为电网调度自动化系统提供精确的时间同步服务。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网络时间协议（NTP）服务器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通过网络协议实现时间同步，确保系统中各设备的时钟保持一致。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时钟同步设备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电网调度自动化系统软件组成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提供系统运行的基础环境，管理各种资源，保证系统的实时性和稳定性。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实时多任务操作系统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支持多处理器、多机系统，实现任务分布、并行处理和负载均衡。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分布式操作系统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提供网络通信支持，实现远程控制和数据交换。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网络操作系统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存储电网实时数据，提供快速访问和高效处理。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存储历史数据，支持数据分析、报表生成和趋势预测。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采用关系模型组织数据，支持复杂的数据查询和处理。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数据库管理系统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图形界面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提供直观的图形化操作界面，方便用户进行操作和监控。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命令语言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提供命令行操作方式，支持脚本编写和自动化操作。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实时监测电网状态，发现异常及时报警，并提供报警处理功能。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人机交互系统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https://d.book118.com/495302131323011102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2024-09-11T23:07:23.644</cp:lastPrinted>
  <dcterms:created xsi:type="dcterms:W3CDTF">2024-09-11T15:07:23Z</dcterms:created>
  <dcterms:modified xsi:type="dcterms:W3CDTF">2024-09-11T15:07:25Z</dcterms:modified>
</cp:coreProperties>
</file>