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72296-EC96-4CBE-B4B6-214A4647B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83029-1E02-4F35-B4B8-754BE456F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70FD6-2DF4-484C-93C2-D05C4E5B2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67B8B-AB38-422C-86D5-1A74E8751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EDBDB5-041F-4CF0-ACEC-199E50C86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D22519-FA5D-469A-8707-D6B20EBE0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DEB6A5-2C6B-4600-88C3-61E0C182A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41BAE-03A0-4316-A301-9526FCC1E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3EE2F3-5AFE-4183-89E6-8F50C6D76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F9312-6235-484C-88DA-26AD15EF5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A58F8-CD74-4A57-8BC5-F851C5F8A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3021343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顺产分娩护理课件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顺产分娩基础知识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产前准备与护理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分娩过程中的护理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产后护理与恢复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顺产分娩基础知识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顺产分娩是指胎儿通过母体的产道自然娩出的过程，是自然繁衍的方式。其特点包括胎儿经过产道挤压、刺激，有助于肺脏扩张和神经系统的发育。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分娩是符合人类生理特点的分娩方式，胎儿在母体子宫内发育成熟后，经过产道挤压、刺激，逐渐适应外界环境。这个过程中，胎儿的肺脏受到压迫，有助于肺扩张，促进肺成熟，同时也有助于排出肺内的羊水。此外，产道的挤压对胎儿的神经系统也是有益的刺激，有助于胎儿的脑部和脊髓的发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顺产分娩的定义与特点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顺产分娩的过程与阶段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顺产分娩的过程包括三个阶段，分别是第一产程、第二产程和第三产程。每个阶段都有不同的特点和管理要点。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产程是指从规律宫缩开始到宫口开全的过程，这个阶段产妇需要放松心态，合理饮食，保存体力。第二产程是指从宫口开全到胎儿娩出的过程，产妇需要配合宫缩用力，听从医护人员的指导。第三产程是指从胎儿娩出到胎盘娩出的过程，这个阶段产妇需要休息，医护人员会进行胎盘的娩出和缝合伤口等处理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顺产分娩的优点包括有利于胎儿健康、加速产后恢复、减少并发症等；缺点包括产程时间长、疼痛感强烈等。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产分娩有利于胎儿健康，因为胎儿经过产道挤压，能够刺激其神经系统的发育，同时也有助于排出肺内的羊水，减少新生儿窒息的风险。此外，顺产分娩还有助于加速产后恢复，因为生产过程中肌肉和骨盆底组织的锻炼能够促进产后恢复。然而，顺产分娩也有一些缺点，如产程时间长、疼痛感强烈等。对于产妇来说，长时间的疼痛和疲劳可能会影响生产过程和产后恢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顺产分娩的优缺点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产前准备与护理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合理饮食搭配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产前饮食应以营养均衡、易于消化为主，多吃富含蛋白质、维生素和矿物质的食物，如鱼、肉、蛋、豆类、新鲜蔬菜和水果等。同时，要避免过度油腻和刺激性食物，以免影响母婴健康。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控制体重增长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孕妇在孕期应适当控制体重增长，避免过度肥胖或消瘦。根据孕期体重增长标准，合理安排饮食和运动，以利于顺产分娩。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保持水分充足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孕妇应保持足够的水分摄入，每天至少喝8杯水，以维持身体正常代谢和羊水充足。同时，在产前饮食中也要注意适量补充水分。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产前饮食与营养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适当运动锻炼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产前适当的运动和锻炼有助于孕妇控制体重、增强体质、缓解焦虑和抑郁情绪等。建议孕妇选择低强度、适合孕妇的运动方式，如散步、孕妇瑜伽、游泳等。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保持身体健康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孕妇在孕期应保持良好的生活习惯，如保证充足的睡眠、避免熬夜和劳累等。同时，要定期进行产前检查，及时了解母婴健康状况，发现并解决潜在的健康问题。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减轻焦虑和抑郁情绪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孕妇在孕期容易出现焦虑和抑郁情绪，这会影响到母婴健康和分娩过程。因此，孕妇应注意心理调适，保持乐观的心态，及时寻求心理支持和帮助。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产前运动与锻炼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孕妇应了解顺产分娩的过程、技巧和注意事项，以便更好地配合医生和助产士进行分娩。同时，也可以通过分娩课程或产前培训等途径学习相关知识。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保持乐观的心态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孕妇在孕期应保持乐观的心态，积极面对分娩过程。可以通过听音乐、阅读、练习冥想等方式来放松心情，缓解产前焦虑和紧张情绪。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学习分娩知识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产前心理调适与护理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分娩过程中的护理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https://d.book118.com/495302134320011042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2024-09-04T07:52:42.167</cp:lastPrinted>
  <dcterms:created xsi:type="dcterms:W3CDTF">2024-09-03T23:52:42Z</dcterms:created>
  <dcterms:modified xsi:type="dcterms:W3CDTF">2024-09-03T23:52:44Z</dcterms:modified>
</cp:coreProperties>
</file>