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ADB6B67-9716-445F-A60D-20AFD843EF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DC54A6-4804-41A2-9411-EFBDE13B03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3997A93-0D8A-4FB3-8DBE-3EAFC01280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CAB7F45-48FC-4DF8-8536-FAE09A95AF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6EA0B21-3941-4EDE-A9CD-CD62FBD07E9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81A5AF6-C04D-4537-A59C-EC163744BAB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90895E3-285C-4F0B-8083-FEF13562095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0A92ABA-8916-4A34-861C-4883EB37E9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86D1637-CA2F-4CC6-86B6-D9EA91D21A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A38A5A-3504-4440-90E2-41C91A9714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645FFB-795A-4682-AAC1-97D37844BC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5303333000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心律失常常见治疗方案</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药物治疗</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非药物治疗</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预防措施</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其他治疗手段</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特殊情况处理</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药物治疗</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ln>
        </p:spPr>
      </p:cxnSp>
      <p:sp>
        <p:nvSpPr>
          <p:cNvPr id="5" name="AutoShape 5"/>
          <p:cNvSpPr/>
          <p:nvPr/>
        </p:nvSpPr>
        <p:spPr>
          <a:xfrm>
            <a:off x="1128883" y="3468001"/>
            <a:ext cx="4382762" cy="2756521"/>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抗心律失常药物是用于治疗心律失常的主要药物，它们通过抑制心脏电信号的异常传导来减缓或恢复正常心律。</a:t>
            </a:r>
            <a:endParaRPr lang="en-US" sz="1100"/>
          </a:p>
        </p:txBody>
      </p:sp>
      <p:sp>
        <p:nvSpPr>
          <p:cNvPr id="6" name="AutoShape 6"/>
          <p:cNvSpPr/>
          <p:nvPr/>
        </p:nvSpPr>
        <p:spPr>
          <a:xfrm>
            <a:off x="6851043" y="3468001"/>
            <a:ext cx="4382762" cy="2756521"/>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抗心律失常药物种类繁多，包括钠通道拮抗剂、钾通道拮抗剂、钙通道拮抗剂等，根据心律失常的类型和严重程度，医生会选择合适的药物进行治疗。</a:t>
            </a:r>
            <a:endParaRPr lang="en-US" sz="1100"/>
          </a:p>
        </p:txBody>
      </p:sp>
      <p:sp>
        <p:nvSpPr>
          <p:cNvPr id="7" name="AutoShape 7"/>
          <p:cNvSpPr/>
          <p:nvPr/>
        </p:nvSpPr>
        <p:spPr>
          <a:xfrm>
            <a:off x="1128883" y="2489009"/>
            <a:ext cx="4242156"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总结词</a:t>
            </a:r>
            <a:endParaRPr lang="en-US" sz="1100"/>
          </a:p>
        </p:txBody>
      </p:sp>
      <p:sp>
        <p:nvSpPr>
          <p:cNvPr id="8" name="AutoShape 8"/>
          <p:cNvSpPr/>
          <p:nvPr/>
        </p:nvSpPr>
        <p:spPr>
          <a:xfrm>
            <a:off x="6996316" y="2489009"/>
            <a:ext cx="4092216"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详细描述</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抗心律失常药物</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9" r="8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β受体拮抗剂是一种通过阻断肾上腺素与心脏β受体的结合来减缓心率的药物，常用于治疗快速型心律失常。</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常见的β受体拮抗剂包括普萘洛尔、阿替洛尔等，它们可以有效降低心率，改善心悸等症状，但需注意副作用如低血压、呼吸困难等。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β受体拮抗剂</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钙通道拮抗剂是一种通过阻断钙离子进入心脏细胞来减缓心律的药物，常用于治疗室上性心律失常。</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常见的钙通道拮抗剂包括维拉帕米、地尔硫䓬等，它们可以降低心脏电信号的传导速度，从而减缓心律，但需注意副作用如头痛、水肿等。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739" r="25739"/>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钙通道拮抗剂</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非药物治疗</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006" r="18006"/>
          <a:stretch>
            <a:fillRect/>
          </a:stretch>
        </p:blipFill>
        <p:spPr>
          <a:xfrm>
            <a:off x="6511619" y="1535300"/>
            <a:ext cx="4371748" cy="4560406"/>
          </a:xfrm>
          <a:prstGeom prst="rect">
            <a:avLst/>
          </a:prstGeom>
        </p:spPr>
      </p:pic>
      <p:sp>
        <p:nvSpPr>
          <p:cNvPr id="3" name="AutoShape 3"/>
          <p:cNvSpPr/>
          <p:nvPr/>
        </p:nvSpPr>
        <p:spPr>
          <a:xfrm>
            <a:off x="623610" y="1939341"/>
            <a:ext cx="4876800" cy="134112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导管消融是一种非药物治疗心律失常的方法，通过导管插入心脏，对异常电信号进行消融，以消除心律失常。</a:t>
            </a:r>
            <a:endParaRPr lang="en-US" sz="1100"/>
          </a:p>
        </p:txBody>
      </p:sp>
      <p:sp>
        <p:nvSpPr>
          <p:cNvPr id="4" name="AutoShape 4"/>
          <p:cNvSpPr/>
          <p:nvPr/>
        </p:nvSpPr>
        <p:spPr>
          <a:xfrm>
            <a:off x="623610" y="3270075"/>
            <a:ext cx="4876800" cy="134112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导管消融适用于多种心律失常，如房颤、房扑、室性早搏等，对于药物治疗无效或不能耐受药物治疗的患者尤其适用。</a:t>
            </a:r>
            <a:endParaRPr lang="en-US" sz="1100"/>
          </a:p>
        </p:txBody>
      </p:sp>
      <p:sp>
        <p:nvSpPr>
          <p:cNvPr id="5" name="AutoShape 5"/>
          <p:cNvSpPr/>
          <p:nvPr/>
        </p:nvSpPr>
        <p:spPr>
          <a:xfrm>
            <a:off x="623610" y="4650890"/>
            <a:ext cx="4876800" cy="134112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导管消融治疗心律失常的疗效显著，但需要一定的技术和设备支持，且有一定的复发风险。</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导管消融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心脏起搏器植入是一种非药物治疗心律失常的方法，通过植入起搏器来调节心脏的电信号，以控制心律失常。</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心脏起搏器植入适用于严重心动过缓、心脏停搏等心律失常，对于药物治疗无效或不能耐受药物治疗的患者尤其适用。</a:t>
            </a:r>
          </a:p>
        </p:txBody>
      </p:sp>
      <p:pic>
        <p:nvPicPr>
          <p:cNvPr id="6" name="Picture 6"/>
          <p:cNvPicPr>
            <a:picLocks noChangeAspect="1"/>
          </p:cNvPicPr>
          <p:nvPr/>
        </p:nvPicPr>
        <p:blipFill>
          <a:blip r:embed="rId2"/>
          <a:srcRect t="20547" b="20547"/>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31266" b="31266"/>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心脏起搏器植入可以显著改善患者的生活质量，但需要定期检查和调整起搏器参数。</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心脏起搏器植入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外科手术</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外科手术是一种非药物治疗心律失常的方法，通过手术切除或修复异常的心脏组织，以消除心律失常。</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外科手术适用于某些特定的心律失常，如心脏瓣膜病、先天性心脏病等，对于药物治疗无效或不能耐受药物治疗的患者尤其适用。</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外科手术治疗心律失常的疗效显著，但需要开胸手术，有一定的创伤和风险。</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预防措施</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https://d.book118.com/495303333000011041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45</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2024-09-01T09:15:10.665</cp:lastPrinted>
  <dcterms:created xsi:type="dcterms:W3CDTF">2024-09-01T01:15:10Z</dcterms:created>
  <dcterms:modified xsi:type="dcterms:W3CDTF">2024-09-01T01:15:12Z</dcterms:modified>
</cp:coreProperties>
</file>