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BBA0D-2D97-4C92-A8E2-9BC20E78B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EFC72-031A-4D85-A375-9ACEED9D4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45261-62AB-416F-8334-CE4772D2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F437E-B3C7-4435-84C1-3877D8E1D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80110-F851-4454-953B-DB81CFF2A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8AD8CB-F44E-4832-958E-FAB12DAB8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8E7547-388C-4E62-BC4D-B3AEA084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BE329-9EBB-4321-8F07-CC67EDFF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C8C7E-B944-416B-88B0-38CA183B7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FDB79-F5CD-4640-822C-D0C2C7102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F9B10-F6A1-4EC4-8488-6829C3D0B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04133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心理健康双因素理论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双因素理论的概念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双因素理论的应用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双因素理论的研究和发展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心理健康双因素理论是一种心理学理论，旨在解释人类心理健康的复杂机制。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该理论认为心理健康是由两个主要因素决定的：生物遗传因素和环境因素。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它强调了心理健康的动态性和可变性，并提供了对心理健康问题的全面理解。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042" b="16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该理论起源于20世纪50年代，由美国心理学家赫布·谢弗和约翰·加布里埃尔提出。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他们认为，心理健康是一个连续的过程，而不是一个固定的状态，受到多种因素的影响。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该理论的发展和演变受到了生物学、神经科学、心理学和社会学等多个学科的影响。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双因素理论的概念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个体对自身的认知和评价，包括自我效能感、自尊心、自我调节能力等。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个体对情绪的认知和调节能力，包括情绪的识别、表达、调节和控制。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987" r="1198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396" r="539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个体与他人之间的交往和互动，包括亲密关系、友谊、家庭关系等。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个体在社会中获得的支持和帮助，包括家庭、朋友、社区等提供的支持。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个体对社会环境的适应能力，包括对文化、环境、生活方式的适应。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个体在社会中面临的压力和挑战，包括工作、学习、家庭等方面的压力。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相互作用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心理因素和社会因素相互影响，共同作用于个体的心理健康。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动态平衡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心理因素和社会因素在个体心理健康中保持动态平衡，一方失衡会导致心理问题。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个体通过自我调节和适应，平衡心理因素和社会因素，维护心理健康。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两者之间的关系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双因素理论的应用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https://d.book118.com/495304133114011121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2024-09-24T07:26:55.180</cp:lastPrinted>
  <dcterms:created xsi:type="dcterms:W3CDTF">2024-09-23T23:26:55Z</dcterms:created>
  <dcterms:modified xsi:type="dcterms:W3CDTF">2024-09-23T23:26:57Z</dcterms:modified>
</cp:coreProperties>
</file>