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0C9ABE-949A-42E7-BF3D-DC656E954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264B32-18C1-46E9-894A-F20236974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EC2392-2284-4123-A9BC-5C339D597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4A2DF9-FBCC-4594-AF7D-E4B8DE105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1CF42F-7DC1-4E3A-AD26-F84A0F8B5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90112B-26E9-4DBF-ADD9-5C21392AB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DCCDFE-D166-48E8-8E5C-F9DBF8FD1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DE5083-980A-445C-AC23-069D6C23B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915A67-31AD-4BB6-BDAF-56BB45186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E407C1-BB1F-4919-9D03-528A2B750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8942E-6CF9-4220-B53A-2A0AB532F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31231023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保密产品信息管理规定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保密产品信息管理原则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保密产品信息分类与标识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保密产品信息传递与存储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保密产品信息使用与处置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保密产品信息安全保障措施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责任追究与处罚措施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确保保密产品的相关信息不被未经授权的人员获取或泄露，从而维护公司、客户及相关方的利益。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保护敏感信息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规范信息管理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167" r="8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适应法律法规要求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明确保密产品信息的处理、存储、传输和销毁等环节的管理要求，确保信息的完整性和安全性。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遵守国家、行业及地方相关法律法规和标准，确保保密产品信息管理符合法律要求。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917" r="8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涉及保密产品信息的供应商、客户、合作伙伴等也需要遵守本规定。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适用于公司内部所有涉及保密产品信息的部门、员工及合作伙伴。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包括但不限于产品设计人员、生产人员、销售人员、市场人员、技术支持人员等。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保密产品信息管理原则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12" r="314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41" r="310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267" r="2726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确保只有必要的人员能够接触到保密产品信息，减少信息泄露的风险。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严格控制知密范围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在保密产品信息的传递过程中，尽量简化信息内容，避免不必要的细节，降低泄密的可能性。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精简信息传递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最小化原则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363" b="73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根据保密产品信息的重要程度，将其划分为不同的密级，实施相应的管理措施。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对不同密级的信息，分别授予不同级别的人员相应的访问和操作权限，确保信息的安全可控。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分级管理原则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分级授权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划分密级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流程化管理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对保密产品信息的生成、存储、传输、使用和销毁等全过程实施流程化管理，确保信息始终处于受控状态。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监控与审计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建立监控机制，对保密产品信息的访问和使用进行实时监控和审计，以便及时发现问题并采取相应的措施。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2389" b="2389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全程管控原则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保密产品信息分类与标识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447" b="844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技术信息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生产信息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管理信息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市场信息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信息分类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包括产品设计、制造、试验、测试等方面的技术数据、图纸、文档等。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包括项目管理、质量管理、供应链管理等方面的信息。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涉及产品加工、装配、调试、检验等生产过程中的相关信息。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与客户、竞争对手、市场趋势等相关的敏感信息。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根据信息的涉密等级和重要性，采用不同的标识方法和颜色进行区分。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6583" r="36583"/>
          <a:stretch>
            <a:fillRect/>
          </a:stretch>
        </p:blipFill>
        <p:spPr>
          <a:xfrm>
            <a:off x="5168347" y="1536628"/>
            <a:ext cx="1898908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标识原则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包括信息名称、涉密等级、知悉范围、保密期限等要素。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标识内容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在信息载体或存储介质的显著位置进行标识，确保易于识别和管理。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标识位置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信息标识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167" r="121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涉及国家安全、核心利益等方面的极端重要信息，一旦泄露将对国家造成特别严重损害。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绝密级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机密级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秘密级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涉及国家安全、经济安全等方面的重要信息，泄露后将对国家造成严重损害。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涉及国家一般秘密或企业商业秘密的信息，泄露后将对国家造成一定损害或对企业造成较大经济损失。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仅在企业内部使用的敏感信息，泄露后可能对企业造成不良影响。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涉密等级划分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保密产品信息传递与存储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传递保密产品信息时，必须使用公司指定的加密软件或硬件设备，确保加密强度和算法的安全性。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禁止通过非加密方式（如明文邮件、短信、电话等）传递保密产品信息。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2557" r="12557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2602" r="260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89" r="1389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保密产品信息的传递必须采用加密方式进行，确保信息在传输过程中的安全性。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传递方式及要求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https://d.book118.com/495312310230011103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2024-09-13T01:34:51.281</cp:lastPrinted>
  <dcterms:created xsi:type="dcterms:W3CDTF">2024-09-12T17:34:51Z</dcterms:created>
  <dcterms:modified xsi:type="dcterms:W3CDTF">2024-09-12T17:34:53Z</dcterms:modified>
</cp:coreProperties>
</file>