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37E2C-A499-4031-961E-689149F6A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3CBB4-F483-418F-A2E0-B27CB8AA8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44AA09-701A-434E-9939-2E0311B37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9B47AE-9877-45D8-8829-86F5A4262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DFE67D-1DC2-4090-8E5F-FFCBB2578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003768-1CFA-444D-B1DA-89DB0786E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FBBAA8-73FC-487B-8F1A-86543A60F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7FD4B9-F64A-4FD1-857D-2C1EAE7BF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5533A4-B040-4655-B6B2-23DB9195F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98B375-4B41-4795-A431-88CF18926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EEFCE-C084-48DE-8D7A-124E442D5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31421101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危险操作流程控制培训计划安排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危险操作流程基础知识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危险操作流程控制方法与技术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实际操作技能提升训练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考核评估与持续改进计划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资源保障与政策支持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目前危险操作流程存在较大的不规范现象，员工操作随意性大，缺乏统一的标准和流程。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操作流程不规范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安全事故频发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监管力度不够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由于操作不规范，导致危险操作流程中安全事故频发，严重威胁员工生命安全和企业财产安全。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企业对危险操作流程的监管力度不够，缺乏有效的监控手段和措施。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危险操作流程现状及风险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通过培训，使员工充分认识到危险操作流程的风险和危害，提高安全意识。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6708" r="26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0208" r="302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提高员工安全意识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制定统一的操作流程和标准，使员工能够按照规范进行操作，减少安全事故的发生。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规范操作流程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培训员工掌握应急处置技能和措施，能够在发生安全事故时迅速、有效地进行处置。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提高应急处置能力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涉及危险操作流程的所有员工，包括操作人员、管理人员、技术人员等。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具备一定的安全意识和基础知识，能够熟练掌握危险操作流程的相关技能和知识。同时，需要具备良好的学习态度和团队合作精神。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参训人员范围及要求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参训人员要求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参训人员范围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危险操作流程基础知识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危险源识别与评估方法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危险源识别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通过现场勘查、资料收集、专家咨询等方式，识别出可能导致事故发生的各种危险因素。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对识别出的危险因素进行定量或定性评估，确定其可能导致事故发生的概率和后果严重程度。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根据评估结果，将危险因素划分为不同等级，为后续的安全防护措施制定提供依据。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针对识别出的危险因素，制定相应的安全防护措施，如加强设备维护、改善作业环境、提高员工安全意识等。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制定应急预案，明确应急处置流程、救援措施和人员职责，确保在事故发生时能够迅速、有效地进行处置。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定期开展安全培训和应急演练，提高员工的安全意识和应急处置能力。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安全培训与演练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安全防护措施及应急处理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事故原因分析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从事故发生的经过、人员伤亡、财产损失等方面进行分析，找出事故发生的根本原因和直接原因。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选择具有代表性的典型事故案例，进行深入剖析。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教训与启示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总结事故教训，提出改进措施和建议，为预防类似事故的发生提供借鉴和参考。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案例分析：典型事故原因剖析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危险操作流程控制方法与技术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对高风险环节进行改进和优化，例如采用更安全的原料、调整工艺参数、改进设备结构等。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引入新的工艺流程或技术，例如连续化生产、封闭式操作、自动化控制等，以降低人为操作失误带来的风险。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分析现有工艺流程，识别潜在的危险源和风险点。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工艺流程优化降低风险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确定关键操作环节和监控点，例如温度、压力、流量、液位等重要参数。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选用合适的传感器和监测设备，确保数据的准确性和可靠性。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建立报警系统，对超出安全范围的参数及时发出警报，以便操作人员及时采取措施。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关键操作环节监控与报警系统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https://d.book118.com/495314211010011104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2024-09-13T16:48:57.726</cp:lastPrinted>
  <dcterms:created xsi:type="dcterms:W3CDTF">2024-09-13T08:48:57Z</dcterms:created>
  <dcterms:modified xsi:type="dcterms:W3CDTF">2024-09-13T08:48:59Z</dcterms:modified>
</cp:coreProperties>
</file>