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BBEC9-0161-44CD-8589-33F90E71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5D4A-D5B3-42C4-A53E-A6D74485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5114A-5591-43B3-BDC1-FCCD84A5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1A210-9238-49E3-9978-BE0C564B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B3EE2-3E3B-4FB9-AD8F-097C2D5EB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5AB31-E7A1-4909-8D79-59C9C0206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BFA6B-5873-45E1-AD86-84E40504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F8951-7469-4F3C-BCC4-484DC8406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3D60F-03C4-4349-85A9-56AA8E99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845EA-D380-4A0A-B5BE-B4FA2D4D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40696-FD04-4F7D-A699-BC9A6321F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20230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硬件加速数据压缩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数据压缩概述
 硬件加速原理
 常见压缩算法
 硬件加速架构
 性能优化技术
 应用场景分析
 实现与挑战
 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数据压缩概述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硬件加速数据压缩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数据压缩概述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1.数据压缩是一种减少数据存储和传输所需空间的技术。</a:t>
            </a:r>
          </a:p>
          <a:p>
            <a:r>
              <a:t>2.随着大数据时代的到来，数据压缩对于提高存储效率和节省网络带宽具有重要意义。</a:t>
            </a:r>
          </a:p>
          <a:p>
            <a:r>
              <a:t>3.有效的数据压缩可以降低成本，提高数据传输速度，并优化数据存储。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数据压缩的基本原理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1.数据压缩基于数据冗余和模式识别来实现数据大小的缩减。</a:t>
            </a:r>
          </a:p>
          <a:p>
            <a:r>
              <a:t>2.通过编码技术和算法，将数据转换为更紧凑的表示形式。</a:t>
            </a:r>
          </a:p>
          <a:p>
            <a:r>
              <a:t>3.解压缩过程需要还原原始数据，保证数据的完整性和可用性。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数据压缩的定义和重要性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数据压缩概述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常见的数据压缩技术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1.无损压缩技术：确保原始数据与压缩后数据完全一致，常用于文本、音频和视频等多媒体数据。</a:t>
            </a:r>
          </a:p>
          <a:p>
            <a:r>
              <a:t>2.有损压缩技术：允许一定程度的数据损失，以实现更高的压缩比，常用于图像、音频和视频等多媒体数据。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数据压缩的应用场景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1.数据存储：通过数据压缩，减少存储空间的需求，降低存储成本。</a:t>
            </a:r>
          </a:p>
          <a:p>
            <a:r>
              <a:t>2.数据传输：在网络传输过程中，数据压缩可以减少带宽占用，提高传输效率。</a:t>
            </a:r>
          </a:p>
          <a:p>
            <a:r>
              <a:t>3.备份和恢复：通过压缩备份数据，可以更快地完成备份和恢复过程。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数据压缩概述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数据压缩的挑战与发展趋势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1.随着数据量的增长和多源异构数据的涌现，对数据压缩技术的要求不断提高。</a:t>
            </a:r>
          </a:p>
          <a:p>
            <a:r>
              <a:t>2.深度学习等新技术为数据压缩提供了新的可能性，通过训练模型实现更高效的数据压缩。</a:t>
            </a:r>
          </a:p>
          <a:p>
            <a:r>
              <a:t>3.未来数据压缩技术将更加注重平衡压缩比、速度和恢复质量等多方面的性能。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硬件加速数据压缩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1.利用专用硬件提高数据压缩效率：通过设计专门的硬件结构，实现对数据压缩算法的加速，提高压缩和解压缩的速度。</a:t>
            </a:r>
          </a:p>
          <a:p>
            <a:r>
              <a:t>2.卸载主处理器负载：将压缩任务交给专门的硬件处理，减轻主处理器的负担，提高整体系统性能。</a:t>
            </a:r>
          </a:p>
          <a:p>
            <a:r>
              <a:t>3.优化算法实现：硬件加速可以通过专门设计的电路和算法优化，进一步提高数据压缩的比例和速度。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硬件加速数据路径设计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1.数据流路径优化：优化硬件加速器的数据路径，减少数据传输延迟，提高数据吞吐量。</a:t>
            </a:r>
          </a:p>
          <a:p>
            <a:r>
              <a:t>2.并行处理能力：利用硬件并行处理能力，实现对多个数据块的并行压缩，提高整体压缩效率。</a:t>
            </a:r>
          </a:p>
          <a:p>
            <a:r>
              <a:t>3.内存带宽利用：充分利用内存带宽，优化数据存取操作，减少IO瓶颈。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硬件加速算法优化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1.算法定制化：针对特定应用场景，定制优化硬件加速算法，提高压缩比和速度。</a:t>
            </a:r>
          </a:p>
          <a:p>
            <a:r>
              <a:t>2.利用硬件特性：利用硬件的特性，如并行计算、专用指令集等，优化算法实现。</a:t>
            </a:r>
          </a:p>
          <a:p>
            <a:r>
              <a:t>3.算法可扩展性：设计可扩展的硬件加速算法，适应不同规模和需求的数据压缩场景。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硬件加速器架构设计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1.模块化设计：将硬件加速器设计为模块化结构，方便扩展和维护。</a:t>
            </a:r>
          </a:p>
          <a:p>
            <a:r>
              <a:t>2.可配置性：提供可配置的接口，允许用户根据需求调整硬件加速器的参数和配置。</a:t>
            </a:r>
          </a:p>
          <a:p>
            <a:r>
              <a:t>3.低功耗设计：优化硬件加速器功耗，提高能效比。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硬件加速与软件协同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1.软件硬件协同设计：结合软件和硬件的优势，协同设计实现高效的数据压缩系统。</a:t>
            </a:r>
          </a:p>
          <a:p>
            <a:r>
              <a:t>2.API接口设计：提供简洁易用的API接口，方便软件调用硬件加速功能。</a:t>
            </a:r>
          </a:p>
          <a:p>
            <a:r>
              <a:t>3.资源调度：合理调度软件和硬件资源，平衡负载，提高整体系统性能。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发展趋势与前沿技术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1.AI赋能：利用AI技术优化硬件加速算法，提高数据压缩的智能化和自适应性。</a:t>
            </a:r>
          </a:p>
          <a:p>
            <a:r>
              <a:t>2.新材料应用：探索新型材料在硬件加速器中的应用，提高硬件性能和能效。</a:t>
            </a:r>
          </a:p>
          <a:p>
            <a:r>
              <a:t>3.云计算集成：将硬件加速功能与云计算相结合，提供高效、弹性的数据压缩服务。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常见压缩算法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硬件加速数据压缩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常见压缩算法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Huffman编码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1.Huffman编码是一种经典的数据压缩算法，通过构建Huffman树来实现最优前缀编码，具有高压缩率和良好的解码性能。</a:t>
            </a:r>
          </a:p>
          <a:p>
            <a:r>
              <a:t>2.随着深度学习的发展，一些研究将Huffman编码与神经网络结合，进一步提高了压缩性能。</a:t>
            </a:r>
          </a:p>
          <a:p>
            <a:r>
              <a:t>3.Huffman编码在图像、音频和视频等多媒体数据压缩中广泛应用，是许多标准压缩算法的重要组成部分。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Lempel-Ziv-Welch算法（LZW）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1.LZW算法是一种动态字典压缩算法，通过构建字典来逐步改进压缩效果。</a:t>
            </a:r>
          </a:p>
          <a:p>
            <a:r>
              <a:t>2.LZW算法在文本和图像压缩中都有广泛应用，具有较高的压缩比和解压速度。</a:t>
            </a:r>
          </a:p>
          <a:p>
            <a:r>
              <a:t>3.随着大数据和云计算的发展，LZW算法在分布式存储和传输中具有优势，可以进一步提高数据存储和传输效率。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常见压缩算法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Burrows-Wheeler变换（BWT）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1.BWT是一种基于置换的压缩算法，通过变换数据顺序来达到压缩效果。</a:t>
            </a:r>
          </a:p>
          <a:p>
            <a:r>
              <a:t>2.BWT可以与其他压缩算法结合使用，进一步提高压缩性能。</a:t>
            </a:r>
          </a:p>
          <a:p>
            <a:r>
              <a:t>3.在生物信息学中，BWT被广泛应用于基因组序列压缩和存储，可以减少存储空间和提高搜索效率。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算术编码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1.算术编码是一种基于概率模型的压缩算法，通过计算数据序列的概率来实现压缩。</a:t>
            </a:r>
          </a:p>
          <a:p>
            <a:r>
              <a:t>2.算术编码可以适应不同的数据源和模型，具有较高的灵活性和压缩性能。</a:t>
            </a:r>
          </a:p>
          <a:p>
            <a:r>
              <a:t>3.在多媒体数据中，算术编码被广泛应用于音频和视频压缩，可以提高数据的传输和存储效率。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常见压缩算法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字典压缩算法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1.字典压缩算法通过查找和替换数据块来实现压缩，具有简单高效的特点。</a:t>
            </a:r>
          </a:p>
          <a:p>
            <a:r>
              <a:t>2.随着技术的发展，一些新型的字典压缩算法不断涌现，如LZ77、LZ78等。</a:t>
            </a:r>
          </a:p>
          <a:p>
            <a:r>
              <a:t>3.在实际应用中，字典压缩算法广泛应用于各种数据类型的压缩，如文本、图像、音频和视频等。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神经网络压缩算法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1.神经网络压缩算法通过训练神经网络模型来实现数据压缩和解压，具有高度的自适应性和性能优势。</a:t>
            </a:r>
          </a:p>
          <a:p>
            <a:r>
              <a:t>2.神经网络压缩算法可以应用于各种类型的数据压缩，如图像、语音和自然语言文本等。</a:t>
            </a:r>
          </a:p>
          <a:p>
            <a:r>
              <a:t>3.随着深度学习和人工智能的不断发展，神经网络压缩算法将会成为未来数据压缩领域的重要研究方向之一。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硬件加速数据压缩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https://d.book118.com/495320230202011042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数据压缩概述</vt:lpstr>
      <vt:lpstr> 数据压缩概述</vt:lpstr>
      <vt:lpstr> 数据压缩概述</vt:lpstr>
      <vt:lpstr> 数据压缩概述</vt:lpstr>
      <vt:lpstr> 硬件加速原理</vt:lpstr>
      <vt:lpstr> 硬件加速原理</vt:lpstr>
      <vt:lpstr> 硬件加速原理</vt:lpstr>
      <vt:lpstr> 硬件加速原理</vt:lpstr>
      <vt:lpstr> 常见压缩算法</vt:lpstr>
      <vt:lpstr> 常见压缩算法</vt:lpstr>
      <vt:lpstr> 常见压缩算法</vt:lpstr>
      <vt:lpstr> 常见压缩算法</vt:lpstr>
      <vt:lpstr> 硬件加速架构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2024-09-03T20:07:32.668</cp:lastPrinted>
  <dcterms:created xsi:type="dcterms:W3CDTF">2024-09-03T12:07:32Z</dcterms:created>
  <dcterms:modified xsi:type="dcterms:W3CDTF">2024-09-03T12:07:34Z</dcterms:modified>
</cp:coreProperties>
</file>