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332D3-915D-4189-9229-467CC494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B7E1A-7926-4355-95BA-22545948A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5F65-09C5-4742-8E9B-533D0976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3A219-0C73-4C53-A966-FE4B5199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F3B20-6F6B-409E-B97A-C35F7DBF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BE22C-1586-4A19-A0C1-937B7EDB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A5F26-9002-40B0-BD3F-D2F76BD9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9F24C-D196-4807-BA6F-E5624CC8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F4B99-06EC-4153-86FD-36ABDE9B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1F940-C2FF-4BAA-A646-01F2FEF8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DD945-7054-4FCF-89AC-B3807EB0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21100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静脉输液接错护理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静脉输液接错的原因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静脉输液接错的后果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预防静脉输液接错的措施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发生静脉输液接错后的处理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提高患者和家属的防范意识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静脉输液接错的原因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83" r="1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护士在给患者输液前未仔细核对患者身份信息，导致接错输液管。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未仔细核对患者信息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护士在操作过程中出现失误，将输液管连接到错误的患者或药物上。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护士的疏忽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972" r="139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患者未佩戴或未正确佩戴身份标识，导致护士无法准确识别患者身份。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无明显标识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患者的身份标识模糊不清，导致护士无法准确辨认。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标识模糊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患者标识不清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药物未按规定放置或未放置标识牌，导致护士无法准确识别药物。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药物标识牌上的信息错误或与实际药物不符，导致护士接错输液管。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药物标识不清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标识错误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无明显药物标识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静脉输液接错的后果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接错输液可能导致患者接触到过敏的药物，引发严重的过敏反应，甚至休克和死亡。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药物过量或不足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错误的输液配比可能导致药物过量或不足，影响治疗效果，甚至危及生命。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患者生命安全受到威胁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94" r="17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静脉输液接错被认定为医疗事故，护士需承担相应的法律责任。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职业声誉受损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发生此类事件后，护士的职业声誉会受到严重影响，可能影响其未来的职业发展。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护士面临法律责任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医院声誉受损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信任危机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接错静脉输液事件可能导致患者及家属对医院失去信任，进而影响医院的声誉。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监管处罚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医院因未严格遵守医疗管理规定而受到相关监管部门的处罚，进一步影响医院的声誉。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预防静脉输液接错的措施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https://d.book118.com/495321100200011102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2024-09-11T11:38:14.185</cp:lastPrinted>
  <dcterms:created xsi:type="dcterms:W3CDTF">2024-09-11T03:38:14Z</dcterms:created>
  <dcterms:modified xsi:type="dcterms:W3CDTF">2024-09-11T03:38:16Z</dcterms:modified>
</cp:coreProperties>
</file>