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1C5B2E-8717-4341-A7EE-EA9816D3FD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6A84E8-5C7A-4B5B-BC17-224FFE601D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C0D6FF-F027-43A8-88D0-B478A1D492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84854F-F0E3-4341-B3D6-FA67FE24BC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816028-4DFE-48C4-A313-84F26A0D5A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C9B002-CE4F-4079-9E39-55530BF4DC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D8BA0C-155E-46C1-A4C5-070B35E146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7B0290-C870-4D90-BEEF-9FEA8E2126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80404F-BC7F-409E-895A-65F0FF4BCC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FD7292-0D3B-4810-8CFD-0284FB005A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1370F2-E38C-446D-9EFD-BDB058B404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5322010322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关于高职学生创业意识与创业能力培养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高职学生创业意识的现状与重要性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高职学生创业能力的培养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高职学生创业意识与创业能力的关系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如何提升高职学生的创业意识与创业能力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高职学生创业意识与创业能力的未来发展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高职学生创业意识的现状与重要性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大部分高职学生倾向于选择稳定的工作，对创业缺乏兴趣和动力。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缺乏创业意愿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8083" b="18083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部分高职学生对创业的理解停留在表面，缺乏对创业过程的深入了解。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对创业认知不足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由于缺乏实践经验和成功案例的激励，高职学生对创业的信心不足。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创业信心不足</a:t>
            </a:r>
          </a:p>
        </p:txBody>
      </p:sp>
      <p:sp>
        <p:nvSpPr>
          <p:cNvPr id="12" name="AutoShape 12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高职学生创业意识的现状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随着社会经济的快速发展，创业已成为实现个人价值和满足社会需求的重要途径。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适应社会需求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提高综合素质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Freeform 15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促进个人发展</a:t>
            </a:r>
          </a:p>
        </p:txBody>
      </p:sp>
      <p:cxnSp>
        <p:nvCxnSpPr>
          <p:cNvPr id="19" name="Connector 19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Freeform 21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rcRect l="14208" r="142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培养创业意识有助于高职学生提高创新思维、团队协作和解决问题的能力。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通过创业，高职学生可以发挥自己的特长和兴趣，实现个人价值的最大化。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培养创业意识的重要性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高职学生创业能力的培养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创业能力的定义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创业能力是指个体在创业过程中所需要具备的各种能力，包括但不限于创新思维、市场洞察、团队协作、资源整合等。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创业能力的构成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创业能力主要由创新思维、市场洞察、团队协作、资源整合、风险控制等多方面能力构成，这些能力相互关联、相互促进，共同支撑着创业活动的成功开展。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创业能力的定义与构成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通过开设创业教育课程，系统地传授创业理论知识，培养学生的创新思维和创业意识。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课程设置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通过组织创业实践活动，如创业计划大赛、创业实训等，让学生在实践中锻炼创业能力，积累创业经验。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2" name="AutoShape 12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实践训练</a:t>
            </a:r>
          </a:p>
        </p:txBody>
      </p:sp>
      <p:sp>
        <p:nvSpPr>
          <p:cNvPr id="16" name="AutoShape 16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与企业合作，为学生提供实习和实训机会，让学生了解企业运营和管理，提高市场洞察和团队协作能力。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校企合作</a:t>
            </a:r>
          </a:p>
        </p:txBody>
      </p:sp>
      <p:sp>
        <p:nvSpPr>
          <p:cNvPr id="21" name="AutoShape 21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实施导师制度，为学生提供个性化的指导和支持，帮助学生解决创业过程中遇到的问题，提升学生的创业能力。</a:t>
            </a:r>
          </a:p>
        </p:txBody>
      </p:sp>
      <p:sp>
        <p:nvSpPr>
          <p:cNvPr id="24" name="AutoShape 24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导师制度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创业能力的培养方式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9" name="Freeform 9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鼓励和支持学生自主创办企业，提供政策、资金、场地等方面的支持，让学生在实践中锻炼创业能力，提高创业成功率。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学生自主创业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与企业合作开展项目，让学生参与到企业的实际运营和管理中，提高学生的市场洞察和资源整合能力。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校企合作项目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组织学生参加创业计划大赛，激发学生的创新思维和创业热情，提高学生的团队协作和沟通能力。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创业计划大赛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创业能力培养的实践案例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高职学生创业意识与创业能力的关系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https://d.book118.com/495322010322011111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2024-09-17T21:59:55.608</cp:lastPrinted>
  <dcterms:created xsi:type="dcterms:W3CDTF">2024-09-17T13:59:55Z</dcterms:created>
  <dcterms:modified xsi:type="dcterms:W3CDTF">2024-09-17T13:59:57Z</dcterms:modified>
</cp:coreProperties>
</file>