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9D4EA-3CC0-4139-9E4F-B3376F1D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7927B-15AA-4863-816A-1CF521EE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359A6-BE57-470B-AD23-30DC217E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13250-7D0B-46A0-B69A-CEFDF8C9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5B07A-5AAC-417B-BD09-A4640CF7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29595-7852-4113-BDF1-D9B88A8A1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57BDB-8361-4B97-A0AC-0D149CA00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C9F8B-3BDD-4826-A00E-DB00CE1F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7E82F-8695-4378-AB11-08AE6F90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6ADA0-123D-4BDC-AB2E-BF72A7780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8B373-73F6-4EF9-A840-A0C7137B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22111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阿司匹林在心血管病指南中的定位课件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阿司匹林在心血管疾病预防中的作用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阿司匹林在心血管疾病治疗中的应用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阿司匹林使用的风险与注意事项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阿司匹林在心血管病指南中的定位与建议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药物历史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20世纪70年代，阿司匹林被发现具有抗血小板聚集作用，并广泛应用于心血管疾病的预防和治疗。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1853年，阿司匹林由德国拜耳公司首次合成，但直到1899年才开始用作治疗药物。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阿司匹林通过抑制环氧化酶和血栓烷A2的合成，发挥抗血小板聚集的作用，从而预防血栓形成，降低心血管事件的风险。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阿司匹林还具有抗炎、抗氧化和保护血管内皮细胞等作用，有助于降低心血管疾病的发生和发展。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在使用阿司匹林时，需要注意其不良反应和禁忌症，如胃肠道出血、过敏反应等。同时，阿司匹林并非适用于所有人群，需要在医生的指导下使用。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阿司匹林的剂型包括口服片剂、肠溶片、泡腾片、分散片、胶囊等。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对于心血管疾病的预防和治疗，通常推荐长期小剂量使用阿司匹林（如每天75-100mg）。但对于某些特殊情况，如急性心肌梗死或脑卒中，可能需要短期内使用较大剂量。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药物剂型和剂量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阿司匹林在心血管疾病预防中的作用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阿司匹林在冠心病预防中具有重要地位，可降低心肌梗死和冠心病死亡风险。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阿司匹林通过抑制血小板聚集，减少血栓形成，从而降低心肌梗死和冠心病死亡风险。多项临床试验证实了阿司匹林在冠心病一级和二级预防中的有效性。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阿司匹林能有效降低脑卒中风险，尤其是对于高危人群。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阿司匹林通过抑制血小板聚集，减少血栓形成，降低脑卒中风险。多项临床试验显示，长期使用阿司匹林可显著降低脑卒中风险，尤其是对于有高血压、糖尿病等高危因素的人群。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阿司匹林对外周动脉疾病预防有一定效果，但需谨慎使用。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外周动脉疾病与动脉粥样硬化相关，阿司匹林通过抑制血小板聚集，减少血栓形成，从而对外周动脉疾病有一定的预防作用。然而，阿司匹林的使用需权衡风险与获益，对于个体患者需谨慎评估。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外周动脉疾病预防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https://d.book118.com/495322111222011120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2024-09-23T05:09:57.538</cp:lastPrinted>
  <dcterms:created xsi:type="dcterms:W3CDTF">2024-09-22T21:09:57Z</dcterms:created>
  <dcterms:modified xsi:type="dcterms:W3CDTF">2024-09-22T21:09:59Z</dcterms:modified>
</cp:coreProperties>
</file>