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6F0E7-092D-4B08-9F1C-174DF39D3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373A0-BE24-4834-950F-CE5C68C40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A9D26-F813-460E-B652-B026E538E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0E537-E3C8-40C8-A3FA-E2EE45641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4347C-32BF-4F5B-B0E4-62DFA197F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C8F27D-2C1F-4ECB-B577-19A8FB8B1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0A5B1B-6F1C-43CD-81B6-5A103634D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A3B44-B5A6-49E2-AA76-4A531255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47444-66E3-490C-8399-D9F6E02B9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9225C-CDD5-413C-8F69-8371CBC1F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BCB58-5177-4653-AF83-0840BC394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2324423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《股票技术分析》ppt课件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股票技术分析概述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技术分析的主要工具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技术分析的主要方法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技术分析的实际应用与案例分析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技术分析的进阶技巧与注意事项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股票技术分析概述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股票技术分析是指通过研究历史市场数据和图表，分析股票价格的走势和交易量的变化，从而预测未来市场趋势的一种方法。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技术分析主要关注市场行为和价格变化，而不是公司基本面信息。它基于假设市场价格反映了所有信息，并利用图表和指标来分析市场趋势和波动。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技术分析主要基于历史数据和图表，而基本面分析则更注重公司报告、新闻和调研等信息。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技术分析通常适用于短线和中期投资，而基本面分析则更适合长期投资。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技术分析注重市场趋势和短期波动，而基本面分析则更关注公司财务、行业和宏观经济等因素。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技术分析与基本面分析的比较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31" r="24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技术分析适用于短线交易和中期投资，尤其在市场波动较大或信息不对称的情况下，技术分析可以提供更快的反应和更好的机会把握。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技术分析无法考虑所有信息，尤其是基本面因素，因此可能忽略一些重要信息。此外，技术分析需要较高的专业知识和经验，同时也存在一定的风险和不确定性。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技术分析的适用范围和局限性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道氏理论是技术分析的基石，它提供了一种理解市场趋势的方法。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道氏理论认为市场趋势是存在的，并且可以通过价格的波动来识别。它强调市场的主要趋势，并建议投资者跟随大趋势进行交易。道氏理论还提出了市场三阶段论，即筑底阶段、上涨阶段和筑顶阶段。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道氏理论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波浪理论是一种基于价格波动的预测工具，它认为市场价格的波动遵循一定的规律。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波浪理论认为价格的波动就像海浪一样，有上升和下降的趋势。每个大浪内部都有小浪，这些小浪形成了一个完整的波浪周期。根据波浪理论，投资者可以通过识别波浪的起点和终点来确定买卖点。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波浪理论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箱体理论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箱体理论是一种基于价格区间划分的交易策略，它认为价格在一定时期内会在一个区间内波动。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箱体理论认为市场价格在一定时期内会形成一个箱体，箱体的上下轨是价格的支撑和阻力位。当价格突破箱体上轨时，这是一个买入信号；当价格跌破箱体下轨时，这是一个卖出信号。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黄金分割理论是一种基于比例关系的分析方法，它认为价格波动存在特定的比例关系。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分割理论认为市场价格的波动存在特定的比例关系，如0.618、0.382等。这些比例关系可以用来预测价格的支撑和阻力位，以及确定买卖点。黄金分割理论在技术分析中广泛应用，被认为是预测价格波动的重要工具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黄金分割理论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技术分析的主要工具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K线图是技术分析的基础工具，用于表示股票价格走势和交易量的图表。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K线图是一种柱状图，以时间为横轴，以开盘价、收盘价、最高价和最低价为纵轴，绘制出每个交易日的K线。K线表示股票在一天内的价格变化情况，其形状和位置反映了市场的供需关系和投资者的情绪。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K线图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趋势线是技术分析中用于识别和跟随价格趋势的线段。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趋势线是在股票价格图上画出的直线，用于连接一系列的峰位或谷位。上升趋势线表示股票价格的上升趋势，下降趋势线表示股票价格的下降趋势。趋势线的突破通常被认为是买卖的信号。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https://d.book118.com/495323244230011044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2024-09-07T03:46:40.610</cp:lastPrinted>
  <dcterms:created xsi:type="dcterms:W3CDTF">2024-09-06T19:46:40Z</dcterms:created>
  <dcterms:modified xsi:type="dcterms:W3CDTF">2024-09-06T19:46:42Z</dcterms:modified>
</cp:coreProperties>
</file>