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EE44-58B6-47C6-8000-6AC6AF9A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CF807-0D6C-4D7E-B844-9DE2AC4B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0656D-609A-4904-9F2E-CFF3B4BE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AEC2C-297C-439C-9151-D5DC99A8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511A2-7106-4E99-8854-E54F1CFC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03977-3FA3-4DFD-B9D2-6ED3C41C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F81EB-5963-46A9-8853-B37348A6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24098-9236-4F3A-894F-9B22BB1B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ED237-BA4E-42C3-8396-B7C9B27F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05F8-00C2-4E00-8D6D-EFB56E2E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D79E-0B4A-4196-AAD9-BCB24643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23300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肋骨骨折病人的护理ppt导入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肋骨骨折病人的护理原则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肋骨骨折病人的康复指导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77" b="20877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根据骨折的数量和位置，肋骨骨折可分为单根骨折、多根骨折和开放性骨折等类型。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肋骨骨折是指肋骨因外力作用而发生断裂，常伴随胸痛、呼吸困难等症状。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肋骨骨折的常见病因包括交通事故、跌倒、重物砸伤等外部暴力因素。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当胸部受到外力作用时，肋骨受到挤压或撞击，导致骨折发生。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0945" b="209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肋骨骨折的主要症状包括胸痛、呼吸困难、咳嗽、咳痰等。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医生通常通过胸部X光或CT检查来确诊肋骨骨折。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肋骨骨折病人的护理原则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确保病人充分休息，避免剧烈活动，必要时使用胸带固定胸部，减轻疼痛。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密切观察病人的生命体征，注意呼吸频率、深度和血氧饱和度变化，以及有无气胸、血胸等并发症。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休息与制动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肋骨骨折病人的护理原则 一般护理原则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遵医嘱给予镇痛药，如非处方药或处方药，缓解病人疼痛。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指导病人采取舒适的体位，避免咳嗽、深呼吸等加重疼痛的动作。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肋骨骨折病人的护理原则 一般护理原则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保持呼吸道通畅，鼓励病人深呼吸、咳嗽排痰，预防肺部感染。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768" b="297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对于痰液粘稠的病人，可给予雾化吸入治疗。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肋骨骨折病人的护理原则 一般护理原则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https://d.book118.com/495323300100011102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2024-09-11T02:32:44.869</cp:lastPrinted>
  <dcterms:created xsi:type="dcterms:W3CDTF">2024-09-10T18:32:44Z</dcterms:created>
  <dcterms:modified xsi:type="dcterms:W3CDTF">2024-09-10T18:32:46Z</dcterms:modified>
</cp:coreProperties>
</file>