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F2F0DE-7CD8-43F1-9F39-F3EFDFF01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53341-1B64-43AE-A8BF-C100F69D7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643942-332A-4C92-80D6-B88AC700E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30CE07-0B52-4236-BD6B-A985A646B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415E8C-8445-45A1-8487-25ABFFF4CF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23ADF8-9DC7-4093-9265-4BE26F8A3A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177A36-BE8C-49EE-9398-0C116A0B5C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2ADB7-36FD-41FA-BEFF-4DB84A9AE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7E3325-1F12-4A9A-BBDC-0D8FFD4F85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088E1-2C65-447F-BC24-373F9731A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A8331-FAD0-48BF-9262-2FE698C677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3240210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预防心里问题</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了解心理问题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预防心理问题的策略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寻求专业帮助</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心理健康的自我监测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预防心理问题的社会支持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了解心理问题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了解心理问题的定义和类型是预防心理问题的第一步。心理问题是指个体在心理上出现的不正常状态，通常表现为情绪低落、焦虑、抑郁等症状。常见的心理问题类型包括焦虑症、抑郁症、强迫症等。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问题通常是指个体在心理上出现的不正常状态，与精神疾病不同，心理问题可以通过适当的干预和治疗得到缓解或解决。了解心理问题的类型有助于更好地理解各种心理问题的特点和表现，为预防和治疗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心理问题的定义和类型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心理问题的常见症状包括情绪低落、焦虑、抑郁、失眠等。这些症状会影响个体的思维、情感和行为，导致生活和工作上的困难。</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情绪低落是心理问题的常见症状之一，表现为持续的情绪低沉、悲观厌世、缺乏兴趣和活力等。焦虑症状包括紧张不安、担忧害怕、易怒等。抑郁症状则包括持续的情绪低落、失去兴趣、失眠、食欲改变等。这些症状会影响个体的日常生活和工作表现，需要及时关注和治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心理问题的常见症状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心理问题的成因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心理问题的成因复杂多样，包括遗传、环境、生活事件等多种因素。了解心理问题的成因有助于预防和干预。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问题的成因是多种多样的，其中遗传因素是一个重要的因素，一些研究表明心理问题具有一定的遗传倾向。环境因素也对心理问题产生影响，包括家庭环境、社会环境等。生活事件如创伤、压力等也会导致个体出现心理问题。了解心理问题的成因有助于针对不同的情况采取有效的预防和干预措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预防心理问题的策略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保持规律的作息时间，有助于调节身体机能，提高心理状态。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规律作息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均衡饮食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17" b="1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适量运动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8" r="9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合理搭配食物，摄取足够的营养，有助于维持身体健康和心理健康。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定期进行适量的运动，如散步、慢跑、瑜伽等，有助于释放压力，增强身体素质。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建立健康的生活方式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认识压力源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了解自己面临的压力来源，有助于有针对性地应对和缓解压力。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调整心态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保持乐观、积极的心态，有助于减少压力对心理健康的影响。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放松技巧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学习并运用放松技巧，如深呼吸、冥想、渐进性肌肉放松等，有助于缓解紧张情绪和身体不适。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学习应对压力的方法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通过自我肯定、积极暗示等方式，培养自信心，增强面对困难和挑战的勇气。</a:t>
            </a:r>
          </a:p>
        </p:txBody>
      </p:sp>
      <p:pic>
        <p:nvPicPr>
          <p:cNvPr id="5" name="Picture 5"/>
          <p:cNvPicPr>
            <a:picLocks noChangeAspect="1"/>
          </p:cNvPicPr>
          <p:nvPr/>
        </p:nvPicPr>
        <p:blipFill>
          <a:blip r:embed="rId2"/>
          <a:srcRect t="3708" b="3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5000" r="25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培养自信心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积极面对生活中的挑战和困难，从中寻找成长和进步的机会。</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保持乐观态度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学会感恩，珍惜身边的人和事，有助于增强幸福感和满足感。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感恩心态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保持积极的心态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支持系统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建立稳定的社会支持系统，如亲友、同事等，在需要时可以得到支持和帮助。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有效沟通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学会倾听和表达，尊重他人意见，有助于建立良好的人际关系。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社交活动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积极参加各种社交活动，扩大社交圈子，增加人际互动的机会。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建立良好的人际关系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寻求专业帮助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https://d.book118.com/495324021033011104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2024-09-13T20:01:03.139</cp:lastPrinted>
  <dcterms:created xsi:type="dcterms:W3CDTF">2024-09-13T12:01:03Z</dcterms:created>
  <dcterms:modified xsi:type="dcterms:W3CDTF">2024-09-13T12:01:05Z</dcterms:modified>
</cp:coreProperties>
</file>