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92748-B42C-4286-BE53-B62CB47F3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31006-537D-4661-B26C-E78701DF9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EFA4B-5458-4EB8-BB12-AACCC8033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60A8E-AFE7-4A3B-A4FB-774DE2E41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F3605-1BE4-4524-8AA3-907E86132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0032E-C922-472E-A257-18BBE11E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16C09-D530-417A-A859-8B42626FB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34B18-E4E3-4AB9-B126-E2953811E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0C703-9B3B-4910-BA21-9C8186C2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449BF-D2FA-43B7-9AAD-D55EA1B2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9D6F4-C163-42C3-9716-31D51B70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32312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护理招聘培训打造优秀护理团队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招聘策略与选拔标准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培训内容及方法设计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打造高效执行力护理团队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激励机制与留人政策设计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持续改进，追求卓越品质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护理团队现状及挑战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目前护理团队人员数量基本满足需求，但仍有缺口，尤其是在高峰时段和特殊科室。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团队成员具有不同的专业背景，包括护理、助产、康复等，为病人提供全面的护理服务。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团队成员年龄结构较为合理，老中青三代结合，既有经验丰富的资深护士，也有充满活力的年轻护士。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年龄与经验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当前护理团队人员构成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护理工作强度高，需要长时间站立、走动、弯腰等，对体力要求较高。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面对病人的痛苦和生死，护士需要承受较大的心理压力，同时还需要处理与病人及家属的沟通问题。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护理工作晋升空间有限，职业发展路径相对单一，可能导致部分护士缺乏工作动力。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护理工作面临的挑战与压力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812" r="208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优秀护理团队特征及优势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优秀护理团队注重团队协作，成员之间互相支持、互相学习，共同应对各种挑战。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团队成员具备扎实的专业知识和技能，能够熟练应对各种病情和突发状况。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优秀护理团队注重服务质量和病人体验，以病人为中心，提供全方位的护理服务。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团队具备创新意识和能力，不断探索新的护理方法和技术，提高护理质量和效率。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专业技能过硬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服务意识强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创新能力突出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招聘策略与选拔标准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制定合理招聘计划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确定招聘岗位和人数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根据医院或护理机构的需求，明确招聘岗位和所需人数，包括护士、护工、护理管理等不同层级和专业的护理人员。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制定招聘时间表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结合医院或护理机构的发展规划和人员流动情况，制定详细的招聘时间表，确保招聘工作按计划进行。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预算和资源准备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评估招聘所需的预算和资源，包括招聘广告费用、面试和测评工具、人员配备等，确保招聘工作顺利进行。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92" r="20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根据招聘岗位的特点和需求，明确护理人员应具备的专业技能和知识，如护理操作技能、医学知识、急救技能等。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除了专业技能外，还应注重护理人员的综合素质，如沟通能力、团队协作能力、职业道德等。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根据招聘岗位的重要性和复杂性，设定合理的学历和工作经验要求，确保选拔到具备足够经验和专业背景的护理人员。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学历和工作经验要求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明确选拔标准与要求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508" r="2550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通过医院官网、社交媒体、招聘网站等多种渠道发布招聘信息，扩大招聘的覆盖面和影响力。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多种渠道发布招聘信息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建立简历筛选标准，对收到的简历进行初步评估，筛选出符合要求的候选人进入下一轮面试和测评环节。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简历筛选与初步评估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采用多种面试和测评方法，如结构化面试、行为面试、技能操作考核等，全面评估候选人的专业技能和综合素质。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面试与测评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对通过面试和测评的候选人进行背景调查，核实其学历、工作经历等信息，最终做出录用决策。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背景调查与录用决策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优化招聘渠道及流程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培训内容及方法设计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包括基础医学、临床医学、护理学等理论知识，以及常见疾病的预防、诊断、治疗等实践知识。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培训护士熟练掌握各种护理技能操作，如静脉输液、采血、吸氧、吸痰、导尿等。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培训护士掌握基本的急救技能，如心肺复苏、止血包扎、急救药品使用等。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通过团队建设活动、案例分析等方式，培养护士的团队协作精神和协作能力，提高团队整体效率。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培训护士学习有效的沟通技巧，包括倾听、表达、反馈等，以提高与患者、家属及同事的沟通能力。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培训护士学习如何处理工作中的冲突和矛盾，以维护良好的工作关系和团队氛围。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https://d.book118.com/495332312224011111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2024-09-17T13:23:53.769</cp:lastPrinted>
  <dcterms:created xsi:type="dcterms:W3CDTF">2024-09-17T05:23:53Z</dcterms:created>
  <dcterms:modified xsi:type="dcterms:W3CDTF">2024-09-17T05:23:55Z</dcterms:modified>
</cp:coreProperties>
</file>