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5B605A-3913-428A-904A-EA3048DDAA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D5CBAB-A5FB-499A-9BCA-911052FDB4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DC3496-94E8-4303-94E0-0975A92D8F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19EA98-2232-48B9-B326-2D7C3F3798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1D82AB-0040-4181-82F4-D6A2B118E3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2CF99B-5100-4D2D-888B-ED33347743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8EA51E4-F6B3-4532-9992-94454D5FAC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032036-8005-46D9-8D05-E070F5CE65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C57807-F595-4356-9EF9-B226D01B98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3FC160-2607-44B6-896D-507D57DE83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E4E7BC-CB51-431B-BC2B-D04CA4DC5E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332324301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脑梗塞个案护理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脑梗塞概述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个案介绍</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护理评估与计划</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护理实施与效果评价</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强调脑梗塞的严重性和影响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脑梗塞是一种严重的脑血管疾病，具有高发病率、高死亡率和高致残率的特点，对患者的生活质量和家庭社会造成巨大影响。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阐述个案护理的重要性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针对脑梗塞患者的个案护理能够根据患者的具体情况制定个性化的护理计划，提高患者的生活质量和预后。</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112" r="271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本次汇报的对象为医疗护理团队、患者及其家属。</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汇报对象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汇报内容将涵盖脑梗塞患者的个案护理实践，包括护理评估、护理诊断、护理计划和护理措施等方面。</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汇报内容</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通过汇报，旨在分享脑梗塞个案护理的经验和教训，提高医疗护理团队对脑梗塞患者的护理水平，促进患者康复。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汇报目的</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脑梗塞概述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脑梗塞是指由于脑部血管阻塞导致脑部血液供应障碍，进而引起脑组织缺血、缺氧性坏死的脑血管疾病。</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脑梗塞的发病机制复杂，主要包括血栓形成、栓塞、血管炎、血流动力学改变等多种因素。其中，动脉粥样硬化是脑梗塞最常见的病因。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定义与发病机制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脑梗塞的临床表现因梗塞部位和面积大小而异，常见症状包括头痛、头晕、恶心、呕吐、偏瘫、失语、感觉障碍等。严重者可出现昏迷甚至死亡。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根据梗塞部位和临床表现，脑梗塞可分为多种类型，如大脑中动脉梗塞、大脑前动脉梗塞、大脑后动脉梗塞等。此外，根据病程可分为急性期、恢复期和后遗症期。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临床表现及分型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诊断方法与标准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诊断方法</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脑梗塞的诊断主要依据患者的临床表现、影像学检查和实验室检查。常用检查手段包括CT、MRI、脑血管造影等。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诊断标准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350">
                  <a:solidFill>
                    <a:schemeClr val="dk1">
                      <a:alpha val="100000"/>
                    </a:schemeClr>
                  </a:solidFill>
                  <a:latin typeface="Microsoft Yahei"/>
                  <a:ea typeface="Microsoft Yahei"/>
                  <a:cs typeface="Microsoft Yahei"/>
                </a:rPr>
                <a:t>脑梗塞的诊断标准包括：1）急性起病；2）局灶性神经功能缺损，少数为全面神经功能缺损；3）症状和体征持续数小时以上；4）脑CT或MRI排除脑出血和其他病变；5）脑CT或MRI有责任梗死病灶。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个案介绍</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年龄：65岁</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性别：男</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住址：某城市社区</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职业：退休教师</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姓名：张先生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患者基本信息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https://d.book118.com/495332324301011124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2024-09-29T02:45:48.419</cp:lastPrinted>
  <dcterms:created xsi:type="dcterms:W3CDTF">2024-09-28T18:45:48Z</dcterms:created>
  <dcterms:modified xsi:type="dcterms:W3CDTF">2024-09-28T18:45:50Z</dcterms:modified>
</cp:coreProperties>
</file>