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77AEF-9CFF-4A3B-85F6-BCC136A97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6CBF2-3843-4862-BD27-9B4D3F6DB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64DFB-2668-495A-9A70-BD4CEDA8E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B19E3-6615-4A02-8D9F-3E33324BE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683D7F-60C9-4C5B-9956-F89D5FC6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5C73CA-9C7E-4B8B-9978-21CA4EF0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F2BD05-CF6B-49BC-AA15-B78EE177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F924C-297F-4BC6-B389-85085213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771B6-DCF8-415F-9686-346ACCCA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0A45E-3B75-411F-A7B8-A0F7CC15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BA17F-4A86-496B-B251-4350720DA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4023401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兼职副业，为你带来无限财富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兼职副业的重要性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选择适合自己的兼职副业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如何找到兼职副业机会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兼职副业的风险与注意事项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兼职副业成功案例分享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兼职副业的重要性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85" b="24485"/>
          <a:stretch>
            <a:fillRect/>
          </a:stretch>
        </p:blipFill>
        <p:spPr>
          <a:xfrm>
            <a:off x="1521351" y="2618835"/>
            <a:ext cx="9149299" cy="377017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633683" y="1148833"/>
            <a:ext cx="8924635" cy="133021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兼职副业的重要性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选择适合自己的兼职副业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通过与其他网站合作，推广产品或服务，获得佣金收益。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管理和运营社交媒体账号，发布有价值的内容，吸引目标受众，提高品牌曝光度和用户互动性。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利用互联网平台，通过社交媒体、博客、论坛等渠道宣传和销售产品或服务，吸引潜在客户并提高品牌知名度。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利用搜索引擎优化（SEO）、关键词广告（PPC）等手段，提高网站排名和曝光率，吸引潜在客户。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网络推广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联盟营销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网络营销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撰写各类文章、文案、新闻稿等，提供给出版社、广告公司、网站等客户。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设计各类图形、海报、广告等，提供给设计公司、广告公司、企业等客户。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将各种语言翻译成中文，提供给需要外文资料的企业或个人。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绘制各类插图、漫画等，提供给出版社、杂志社、广告公司等客户。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写作、翻译、设计等创意工作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制作手工艺品，如编织、木工、陶艺等，并在市场上销售。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手工艺品制作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制作手工皮具，如钱包、护照夹、皮带等，并在市场上销售。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手工皮具制作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制作珠宝首饰，如项链、手链、耳环等，并在市场上销售。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珠宝制作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通过刺绣技术制作各种绣品，如抱枕、窗帘、壁画等，并在市场上销售。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刺绣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手工艺品制作与销售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15" r="1671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为中小学生提供家教服务，帮助他们提高学习成绩和兴趣爱好。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为企业或个人提供各类培训服务，如演讲技巧、销售技巧、管理培训等。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为家长和学生提供教育咨询服务，帮助他们选择合适的学校和专业。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教育咨询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为大学生或职场新人提供职业规划咨询服务，帮助他们规划职业发展道路。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家教、培训等教育类工作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酒店服务员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在酒店从事服务员工作，为客户提供优质的服务。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为电商或快递公司从事快递员工作，为客户提供快速、安全的快递服务。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代理销售各类产品或服务，获得佣金收益。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参与市场调查公司的问卷调查，获得一定的报酬。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其他行业兼职副业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如何找到兼职副业机会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https://d.book118.com/495340234013011114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2024-09-21T00:55:42.842</cp:lastPrinted>
  <dcterms:created xsi:type="dcterms:W3CDTF">2024-09-20T16:55:42Z</dcterms:created>
  <dcterms:modified xsi:type="dcterms:W3CDTF">2024-09-20T16:55:44Z</dcterms:modified>
</cp:coreProperties>
</file>