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CD00-6241-43CD-9232-EBB07A339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FABD8-D8E9-42AF-BB71-24D010B0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7B8A8-CC69-4DC0-A086-CFF4B230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16EAB-90EE-4E33-B4AE-86EA34DE9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08009-DB4C-42AC-98DD-C2E64D65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41EF1-26A8-45D1-A196-43CFF132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698A3-823B-416B-870B-6DEF3722B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A3AF0-05AF-4A31-BD3E-369255D9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CC1BE-F61D-4297-983D-0A0735C2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8F75-80C0-4204-8C73-9FF20A285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C3C6F-078E-4AB8-8BBB-24DC97E3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42214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呼吸机常见报警原因及处理课件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常见呼吸机报警原因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呼吸机报警处理流程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特殊情况下呼吸机报警处理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77" r="302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呼吸机报警是指呼吸机监测到患者或设备出现异常情况时，通过声音、灯光等方式提醒医护人员采取相应措施的过程。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根据报警的紧急程度和处理方式，呼吸机报警可分为高优先级报警、中优先级报警和低优先级报警。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呼吸机报警定义与分类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降低医疗事故风险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89" r="5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呼吸机报警系统重要性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及时有效的呼吸机报警能够提醒医护人员关注患者状况，避免潜在危险。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通过报警系统，医护人员能够及时调整呼吸机参数，确保治疗效果。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合理的报警设置和及时处理能够减少医疗事故发生的可能性。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根据患者病情和呼吸机类型，合理设置各项参数的报警阈值。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报警阈值设置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报警声音调整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报警记录与查看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确保报警声音清晰、响亮，以便医护人员及时察觉。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定期查看呼吸机报警记录，分析报警原因，优化报警设置。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呼吸机报警设置与调整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常见呼吸机报警原因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气道压力过高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可能是由于气道分泌物过多、气管插管或气管切开管堵塞、呼吸机管道积水等原因导致。处理措施包括及时清理呼吸道分泌物、更换堵塞的管道、排出呼吸机管道积水等。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气道压力过低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可能是由于漏气、脱管等原因导致。处理措施包括检查各个连接处是否漏气、重新连接或更换脱管的管道等。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气道压力过高或过低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潮气量过高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潮气量过低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潮气量异常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可能是由于设置的潮气量过小、呼吸机管道漏气等原因导致。处理措施包括调整呼吸机参数、检查并更换漏气的管道等。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可能是由于设置的潮气量过大、患者自主呼吸过强等原因导致。处理措施包括调整呼吸机参数、适当使用镇静剂等药物降低患者自主呼吸强度等。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500" r="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可能是由于患者自主呼吸过强、呼吸机触发灵敏度设置过高等原因导致。处理措施包括调整呼吸机参数、适当使用镇静剂等药物降低患者自主呼吸强度等。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呼吸频率过快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可能是由于患者自主呼吸过弱、呼吸机辅助不足等原因导致。处理措施包括调整呼吸机参数、增加呼吸机辅助力度等。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呼吸频率过慢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呼吸频率异常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可能是由于设置的氧浓度过高、空氧混合器故障等原因导致。处理措施包括调整呼吸机参数、更换故障的空氧混合器等。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可能是由于设置的氧浓度过低、氧气供应不足等原因导致。处理措施包括调整呼吸机参数、检查氧气供应系统等。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氧气浓度异常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氧气浓度过低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氧气浓度过高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呼吸机报警处理流程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呼吸机面板上通常有多个报警指示灯，用于指示不同类型的报警。当呼吸机出现报警时，相应的报警指示灯会闪烁或变色。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观察呼吸机面板上的报警指示灯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呼吸机在出现报警时，会发出特定的报警声音。医务人员应该熟悉不同类型的报警声音，以便快速识别报警类型。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听取呼吸机的报警声音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呼吸机显示屏上会显示详细的报警信息，包括报警类型、报警级别、报警原因等。医务人员应该认真阅读并理解这些信息。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查看呼吸机显示屏上的报警信息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确认报警信息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气道压力异常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气体供应异常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病人与呼吸机不同步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分析报警原因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可能是由于氧气或空气供应不足、气体混合器故障、呼吸机内部气路泄漏等原因引起的。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可能是由于气道阻力增加、气管插管或气管切开套管堵塞、呼吸机管道积水等原因引起的。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可能是由于呼吸机内部电路故障、传感器故障、电源故障等原因引起的。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可能是由于病人自主呼吸与呼吸机设定的呼吸频率不同步、触发灵敏度设置不当等原因引起的。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对于气道压力异常报警，应该检查气道是否通畅，清除呼吸道分泌物，调整呼吸机参数等。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对于气体供应异常报警，应该检查氧气和空气供应是否充足，更换气体混合器或维修呼吸机内部气路等。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对于病人与呼吸机不同步报警，应该调整呼吸机参数以适应病人的呼吸需求，或者使用药物抑制病人的自主呼吸等。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对于其他故障引起的报警，应该根据具体情况进行维修或更换故障部件等。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采取相应处理措施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https://d.book118.com/495342214210011101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2024-09-10T01:22:10.246</cp:lastPrinted>
  <dcterms:created xsi:type="dcterms:W3CDTF">2024-09-09T17:22:10Z</dcterms:created>
  <dcterms:modified xsi:type="dcterms:W3CDTF">2024-09-09T17:22:12Z</dcterms:modified>
</cp:coreProperties>
</file>