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DBE32-3E72-49A5-A222-B04424443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42A8C-5AC4-4556-B797-43BDFDBDD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32992-B566-4ED7-95BA-784B8C74D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44857-BCEB-4D06-B028-F9B89C165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EFF18-5A36-4605-A87C-AAD26E965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7C2BE-38F3-4648-AFDB-530A91775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883C9-EECB-4D95-9700-50A40B17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78F34-6966-4CCF-B956-706ADE67C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81154-FC10-4697-A80E-9F7353854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E6D31-486A-4289-B964-A028331B0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0506A-6BAC-40C6-8226-314D38BF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4310023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华信行业分析提纲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华信公司概述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华信公司在行业中的地位与竞争力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华信公司未来发展策略与展望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华信行业是指从事华信相关产品或服务的研发、生产、销售等活动的集合。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华信行业可以根据不同的标准进行分类，如产品类型、应用领域、产业链环节等。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华信行业的市场规模较大，随着技术的不断进步和应用领域的拓展，市场规模不断扩大。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华信行业的增长速度较快，未来几年内仍将保持较高的增长速度。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行业增长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华信行业是国家重点发展的战略性新兴产业之一，具有较高的地位和影响力。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行业作用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华信行业对于推动经济发展、促进就业、提高人民生活水平等方面具有重要作用。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分析国家及地方政府对行业的政策支持力度，包括财政、税收、金融等方面。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政策限制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了解国家及地方政府对行业的限制性政策，如环保、安全等方面的规定。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评估政策对行业发展的影响，包括促进和制约两个方面。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分析行业内的技术创新情况，包括新技术、新工艺、新产品的研发和应用。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了解行业技术发展的瓶颈，以及解决这些瓶颈的途径和可能性。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技术瓶颈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预测行业技术发展的趋势，以及未来可能的技术变革。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行业技术发展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竞争企业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分析行业内主要竞争企业的市场地位、规模、实力和竞争优势。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评估行业竞争的态势，包括市场集中度、竞争激烈程度等方面。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了解竞争企业的竞争策略，包括产品、价格、渠道和促销等方面。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分析行业未来的市场需求趋势，包括市场规模、增长速度和需求结构等方面。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预测行业产业链的变化趋势，包括上下游产业的发展和协同效应。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评估行业未来可能面临的挑战和机遇，以及应对这些挑战的策略和措施。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华信公司概述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经过多年的发展，华信公司已经成为行业内规模较大的企业之一，拥有员工数千人，分支机构遍布全国。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华信公司始终坚持“客户至上，诚信经营”的理念，致力于为客户提供高品质、全方位的服务。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华信公司成立于XXXX年，是国内最早从事XX业务的公司之一。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https://d.book118.com/495343100231011101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2024-09-10T05:32:53.379</cp:lastPrinted>
  <dcterms:created xsi:type="dcterms:W3CDTF">2024-09-09T21:32:53Z</dcterms:created>
  <dcterms:modified xsi:type="dcterms:W3CDTF">2024-09-09T21:32:55Z</dcterms:modified>
</cp:coreProperties>
</file>