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DB09F-BCFF-42AF-A214-026F23340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E7712-6771-4E2E-8035-B2E440762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0FE9E-3CD6-4AB9-84E2-658567398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47ABA-0D5C-4A44-8F83-2443A3A5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243AD1-4477-40F1-A935-04798B74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EE3C7-DA30-4393-AA72-7B9C5E774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94AF25-FB9D-4C4F-8BB1-0DD2A3B2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4CD1A-E10F-47C6-967B-26F79B941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6334AB-E673-457A-8789-E17D3DCFC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5C1BC-B7CA-445C-B4FB-80B456836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C36F8-0298-472A-850C-B58406B97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4330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科护士护理讲课PPT\n## 1.骨科护理的基本概念与重要性\n### 1.1骨科护理的定义与范畴\n### 1.2骨科护理在整体护理中的作用\n### 1.3骨科护理对于患者康复的重要性\n## 2.骨科患者的评估与护理诊断\n### 2.1骨科患者的评估方法与技巧\n### 2.2骨科患者的护理诊断要点\n### 2.3骨科患者的护理计划制定\n## 3.骨科护理的基本技术与方法\n### 3.1骨折患者的护理技术与方法\n### 3.2关节损伤患者的护理技术与方法\n### 3.3肌肉韧带损伤患者的护理技术与方法\n## 4.骨科患者的康复护理\n### 4.1骨科患者康复护理的目标与原则\n### 4.2骨科患者康复护理的基本方法\n### 4.3骨科患者康复护理的注意事项\n## 5.骨科患者的心理护理与社会支持\n### 5.1骨科患者的心理特点与需求\n### 5.2骨科患者的心理护理策略与方法\n### 5.3骨科患者的社会支持与帮助\n## 6.骨科护理的质量管理与持续改进\n### 6.1骨科护理质量管理体系的建立与实施\n### 6.2骨科护理质量的监控与评估\n### 6.3骨科护理持续改进的策略与方法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骨科护士护理讲课PPT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骨科护理的基本概念与重要性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关注骨骼、关节、肌肉等部位的健康与疾病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涉及骨折、脱臼、扭伤等损伤的护理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包括手术前后的护理、康复训练和心理护理</a:t>
                </a:r>
                <a:endParaRPr/>
              </a:p>
            </p:txBody>
          </p:sp>
          <p:sp>
            <p:nvSpPr>
              <p:cNvPr id="19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骨科护理是护理学的一个分支</a:t>
                </a:r>
                <a:endParaRPr/>
              </a:p>
            </p:txBody>
          </p:sp>
          <p:sp>
            <p:nvSpPr>
              <p:cNvPr id="19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肌肉韧带损伤患者的护理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骨科手术前后的护理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骨科患者的康复护理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骨科患者的心理护理</a:t>
                </a:r>
                <a:endParaRPr/>
              </a:p>
            </p:txBody>
          </p:sp>
          <p:sp>
            <p:nvSpPr>
              <p:cNvPr id="19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骨科护理的范畴</a:t>
                </a:r>
                <a:endParaRPr/>
              </a:p>
            </p:txBody>
          </p:sp>
          <p:sp>
            <p:nvSpPr>
              <p:cNvPr id="19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骨科护理的定义与范畴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骨科护理是整体护理的重要组成部分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促进患者的身体康复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骨科护理与内科护理、外科护理等相互关联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骨科护理需要与其他科室护理相互配合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共同促进患者的整体康复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骨科护理在整体护理中的作用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骨科护理对于患者康复的重要性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骨科护理对于患者康复的重要性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正确的护理措施有助于患者恢复功能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提高患者的自理能力和生活质量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骨科护理对于患者心理康复的重要性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良好的心理护理有助于患者建立自信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减少焦虑和抑郁的发生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促进患者的社会适应能力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骨科患者的评估与护理诊断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骨科患者的评估方法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了解患者的病史和既往史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进行相关的辅助检查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骨科患者的评估技巧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善于观察和发现患者的异常表现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善于与患者沟通，了解患者的需求和顾虑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能够结合患者的病情进行综合评估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骨科患者的护理诊断要点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骨科患者的护理诊断要点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骨折、脱臼、扭伤等损伤的诊断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感染、出血、疼痛等并发症的诊断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骨折愈合不良、关节僵硬、肌肉萎缩等康复问题的诊断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骨科患者的护理诊断技巧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善于观察和发现患者的异常表现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结合患者的病情进行综合诊断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与医生密切合作，共同制定患者的治疗和护理方案</a:t>
                </a:r>
                <a:endParaRPr/>
              </a:p>
            </p:txBody>
          </p:sp>
          <p:pic>
            <p:nvPicPr>
              <p:cNvPr id="2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骨科患者的护理计划制定</a:t>
                </a:r>
                <a:endParaRPr/>
              </a:p>
            </p:txBody>
          </p:sp>
          <p:sp>
            <p:nvSpPr>
              <p:cNvPr id="2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根据患者的护理诊断制定护理目标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设定护理计划的执行时间和评估标准</a:t>
                </a:r>
                <a:endParaRPr/>
              </a:p>
            </p:txBody>
          </p:sp>
          <p:sp>
            <p:nvSpPr>
              <p:cNvPr id="2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骨科患者的护理计划制定技巧</a:t>
                </a:r>
                <a:endParaRPr/>
              </a:p>
            </p:txBody>
          </p:sp>
          <p:sp>
            <p:nvSpPr>
              <p:cNvPr id="2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充分考虑患者的需求和意愿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结合患者的病情和康复进程进行调整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与医生和其他护理人员密切合作，共同实施护理计划</a:t>
                </a:r>
                <a:endParaRPr/>
              </a:p>
            </p:txBody>
          </p:sp>
          <p:sp>
            <p:nvSpPr>
              <p:cNvPr id="2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骨科患者的护理计划制定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骨科护理的基本技术与方法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骨折患者的护理技术与方法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骨折患者的护理技术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保持骨折部位的稳定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预防感染和出血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骨折患者的护理方法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指导患者进行有效的功能锻炼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帮助患者进行日常生活活动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关节损伤患者的护理技术</a:t>
                </a:r>
                <a:endParaRPr/>
              </a:p>
            </p:txBody>
          </p:sp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保持关节的稳定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预防感染和出血</a:t>
                </a:r>
                <a:endParaRPr/>
              </a:p>
            </p:txBody>
          </p:sp>
          <p:sp>
            <p:nvSpPr>
              <p:cNvPr id="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关节损伤患者的护理方法</a:t>
                </a:r>
                <a:endParaRPr/>
              </a:p>
            </p:txBody>
          </p:sp>
          <p:sp>
            <p:nvSpPr>
              <p:cNvPr id="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指导患者进行有效的功能锻炼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帮助患者进行日常生活活动</a:t>
                </a:r>
                <a:endParaRPr/>
              </a:p>
            </p:txBody>
          </p:sp>
          <p:sp>
            <p:nvSpPr>
              <p:cNvPr id="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关节损伤患者的护理技术与方法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肌肉韧带损伤患者的护理技术与方法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肌肉韧带损伤患者的护理技术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保持肌肉和韧带的休息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减轻患者的疼痛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预防感染和出血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肌肉韧带损伤患者的护理方法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指导患者进行有效的功能锻炼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帮助患者进行日常生活活动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https://d.book118.com/495343304114011111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骨科护士护理讲课PPT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2024-09-17T01:19:21.123</cp:lastPrinted>
  <dcterms:created xsi:type="dcterms:W3CDTF">2024-09-16T17:19:21Z</dcterms:created>
  <dcterms:modified xsi:type="dcterms:W3CDTF">2024-09-16T17:19:23Z</dcterms:modified>
</cp:coreProperties>
</file>