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xml" ContentType="application/vnd.openxmlformats-officedocument.themeOverride+xml"/>
  <Override PartName="/ppt/theme/themeOverride20.xml" ContentType="application/vnd.openxmlformats-officedocument.themeOverride+xml"/>
  <Override PartName="/ppt/theme/themeOverride21.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8"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1"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tags" Target="tags/tag35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notesMaster" Target="notesMasters/notesMaster1.xml" /><Relationship Id="rId30"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20.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21.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20</a:t>
            </a:fld>
            <a:endParaRPr lang="zh-CN"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tags" Target="../tags/tag16.xml" /><Relationship Id="rId18" Type="http://schemas.openxmlformats.org/officeDocument/2006/relationships/tags" Target="../tags/tag17.xml" /><Relationship Id="rId19" Type="http://schemas.openxmlformats.org/officeDocument/2006/relationships/tags" Target="../tags/tag18.xml" /><Relationship Id="rId2" Type="http://schemas.openxmlformats.org/officeDocument/2006/relationships/tags" Target="../tags/tag1.xml" /><Relationship Id="rId20" Type="http://schemas.openxmlformats.org/officeDocument/2006/relationships/tags" Target="../tags/tag19.xml" /><Relationship Id="rId21" Type="http://schemas.openxmlformats.org/officeDocument/2006/relationships/tags" Target="../tags/tag20.xml" /><Relationship Id="rId22" Type="http://schemas.openxmlformats.org/officeDocument/2006/relationships/tags" Target="../tags/tag21.xml" /><Relationship Id="rId23" Type="http://schemas.openxmlformats.org/officeDocument/2006/relationships/tags" Target="../tags/tag22.xml" /><Relationship Id="rId24" Type="http://schemas.openxmlformats.org/officeDocument/2006/relationships/tags" Target="../tags/tag23.xml" /><Relationship Id="rId25" Type="http://schemas.openxmlformats.org/officeDocument/2006/relationships/tags" Target="../tags/tag24.xml" /><Relationship Id="rId26" Type="http://schemas.openxmlformats.org/officeDocument/2006/relationships/tags" Target="../tags/tag25.xml" /><Relationship Id="rId27" Type="http://schemas.openxmlformats.org/officeDocument/2006/relationships/tags" Target="../tags/tag26.xml" /><Relationship Id="rId28" Type="http://schemas.openxmlformats.org/officeDocument/2006/relationships/tags" Target="../tags/tag27.xml" /><Relationship Id="rId29" Type="http://schemas.openxmlformats.org/officeDocument/2006/relationships/tags" Target="../tags/tag28.xml" /><Relationship Id="rId3" Type="http://schemas.openxmlformats.org/officeDocument/2006/relationships/tags" Target="../tags/tag2.xml" /><Relationship Id="rId30" Type="http://schemas.openxmlformats.org/officeDocument/2006/relationships/tags" Target="../tags/tag29.xml" /><Relationship Id="rId31" Type="http://schemas.openxmlformats.org/officeDocument/2006/relationships/tags" Target="../tags/tag30.xml" /><Relationship Id="rId32" Type="http://schemas.openxmlformats.org/officeDocument/2006/relationships/tags" Target="../tags/tag31.xml" /><Relationship Id="rId33" Type="http://schemas.openxmlformats.org/officeDocument/2006/relationships/tags" Target="../tags/tag32.xml" /><Relationship Id="rId34" Type="http://schemas.openxmlformats.org/officeDocument/2006/relationships/tags" Target="../tags/tag33.xml" /><Relationship Id="rId35" Type="http://schemas.openxmlformats.org/officeDocument/2006/relationships/tags" Target="../tags/tag34.xml" /><Relationship Id="rId36" Type="http://schemas.openxmlformats.org/officeDocument/2006/relationships/tags" Target="../tags/tag35.xml" /><Relationship Id="rId37" Type="http://schemas.openxmlformats.org/officeDocument/2006/relationships/tags" Target="../tags/tag36.xml" /><Relationship Id="rId38" Type="http://schemas.openxmlformats.org/officeDocument/2006/relationships/tags" Target="../tags/tag37.xml" /><Relationship Id="rId39" Type="http://schemas.openxmlformats.org/officeDocument/2006/relationships/tags" Target="../tags/tag38.xml" /><Relationship Id="rId4" Type="http://schemas.openxmlformats.org/officeDocument/2006/relationships/tags" Target="../tags/tag3.xml" /><Relationship Id="rId40" Type="http://schemas.openxmlformats.org/officeDocument/2006/relationships/tags" Target="../tags/tag39.xml" /><Relationship Id="rId41" Type="http://schemas.openxmlformats.org/officeDocument/2006/relationships/tags" Target="../tags/tag40.xml" /><Relationship Id="rId42" Type="http://schemas.openxmlformats.org/officeDocument/2006/relationships/tags" Target="../tags/tag41.xml" /><Relationship Id="rId43" Type="http://schemas.openxmlformats.org/officeDocument/2006/relationships/tags" Target="../tags/tag42.xml" /><Relationship Id="rId44" Type="http://schemas.openxmlformats.org/officeDocument/2006/relationships/tags" Target="../tags/tag43.xml" /><Relationship Id="rId45" Type="http://schemas.openxmlformats.org/officeDocument/2006/relationships/tags" Target="../tags/tag44.xml" /><Relationship Id="rId46" Type="http://schemas.openxmlformats.org/officeDocument/2006/relationships/tags" Target="../tags/tag45.xml" /><Relationship Id="rId47" Type="http://schemas.openxmlformats.org/officeDocument/2006/relationships/tags" Target="../tags/tag46.xml" /><Relationship Id="rId48" Type="http://schemas.openxmlformats.org/officeDocument/2006/relationships/tags" Target="../tags/tag47.xml" /><Relationship Id="rId49" Type="http://schemas.openxmlformats.org/officeDocument/2006/relationships/tags" Target="../tags/tag48.xml" /><Relationship Id="rId5" Type="http://schemas.openxmlformats.org/officeDocument/2006/relationships/tags" Target="../tags/tag4.xml" /><Relationship Id="rId50" Type="http://schemas.openxmlformats.org/officeDocument/2006/relationships/tags" Target="../tags/tag49.xml" /><Relationship Id="rId51" Type="http://schemas.openxmlformats.org/officeDocument/2006/relationships/tags" Target="../tags/tag50.xml" /><Relationship Id="rId52" Type="http://schemas.openxmlformats.org/officeDocument/2006/relationships/tags" Target="../tags/tag51.xml" /><Relationship Id="rId53" Type="http://schemas.openxmlformats.org/officeDocument/2006/relationships/tags" Target="../tags/tag52.xml" /><Relationship Id="rId54" Type="http://schemas.openxmlformats.org/officeDocument/2006/relationships/tags" Target="../tags/tag53.xml" /><Relationship Id="rId55" Type="http://schemas.openxmlformats.org/officeDocument/2006/relationships/tags" Target="../tags/tag54.xml" /><Relationship Id="rId56" Type="http://schemas.openxmlformats.org/officeDocument/2006/relationships/tags" Target="../tags/tag55.xml" /><Relationship Id="rId57" Type="http://schemas.openxmlformats.org/officeDocument/2006/relationships/tags" Target="../tags/tag56.xml" /><Relationship Id="rId58" Type="http://schemas.openxmlformats.org/officeDocument/2006/relationships/tags" Target="../tags/tag57.xml" /><Relationship Id="rId59" Type="http://schemas.openxmlformats.org/officeDocument/2006/relationships/tags" Target="../tags/tag58.xml" /><Relationship Id="rId6" Type="http://schemas.openxmlformats.org/officeDocument/2006/relationships/tags" Target="../tags/tag5.xml" /><Relationship Id="rId60" Type="http://schemas.openxmlformats.org/officeDocument/2006/relationships/tags" Target="../tags/tag59.xml" /><Relationship Id="rId61" Type="http://schemas.openxmlformats.org/officeDocument/2006/relationships/tags" Target="../tags/tag60.xml" /><Relationship Id="rId62" Type="http://schemas.openxmlformats.org/officeDocument/2006/relationships/tags" Target="../tags/tag61.xml" /><Relationship Id="rId63" Type="http://schemas.openxmlformats.org/officeDocument/2006/relationships/tags" Target="../tags/tag62.xml" /><Relationship Id="rId64" Type="http://schemas.openxmlformats.org/officeDocument/2006/relationships/tags" Target="../tags/tag63.xml" /><Relationship Id="rId65" Type="http://schemas.openxmlformats.org/officeDocument/2006/relationships/tags" Target="../tags/tag64.xml" /><Relationship Id="rId66" Type="http://schemas.openxmlformats.org/officeDocument/2006/relationships/tags" Target="../tags/tag65.xml" /><Relationship Id="rId67" Type="http://schemas.openxmlformats.org/officeDocument/2006/relationships/tags" Target="../tags/tag66.xml" /><Relationship Id="rId68" Type="http://schemas.openxmlformats.org/officeDocument/2006/relationships/tags" Target="../tags/tag67.xml" /><Relationship Id="rId69" Type="http://schemas.openxmlformats.org/officeDocument/2006/relationships/slideMaster" Target="../slideMasters/slideMaster2.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89.xml" /><Relationship Id="rId10" Type="http://schemas.openxmlformats.org/officeDocument/2006/relationships/slideMaster" Target="../slideMasters/slideMaster2.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98.xml" /><Relationship Id="rId2" Type="http://schemas.openxmlformats.org/officeDocument/2006/relationships/tags" Target="../tags/tag99.xml" /><Relationship Id="rId3" Type="http://schemas.openxmlformats.org/officeDocument/2006/relationships/tags" Target="../tags/tag100.xml" /><Relationship Id="rId4" Type="http://schemas.openxmlformats.org/officeDocument/2006/relationships/tags" Target="../tags/tag101.xml" /><Relationship Id="rId5" Type="http://schemas.openxmlformats.org/officeDocument/2006/relationships/tags" Target="../tags/tag102.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03.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06.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13.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131.xml" /><Relationship Id="rId11" Type="http://schemas.openxmlformats.org/officeDocument/2006/relationships/tags" Target="../tags/tag132.xml" /><Relationship Id="rId12" Type="http://schemas.openxmlformats.org/officeDocument/2006/relationships/tags" Target="../tags/tag133.xml" /><Relationship Id="rId13" Type="http://schemas.openxmlformats.org/officeDocument/2006/relationships/tags" Target="../tags/tag134.xml" /><Relationship Id="rId14" Type="http://schemas.openxmlformats.org/officeDocument/2006/relationships/tags" Target="../tags/tag135.xml" /><Relationship Id="rId15" Type="http://schemas.openxmlformats.org/officeDocument/2006/relationships/tags" Target="../tags/tag136.xml" /><Relationship Id="rId16" Type="http://schemas.openxmlformats.org/officeDocument/2006/relationships/tags" Target="../tags/tag137.xml" /><Relationship Id="rId17" Type="http://schemas.openxmlformats.org/officeDocument/2006/relationships/tags" Target="../tags/tag138.xml" /><Relationship Id="rId18" Type="http://schemas.openxmlformats.org/officeDocument/2006/relationships/tags" Target="../tags/tag139.xml" /><Relationship Id="rId19" Type="http://schemas.openxmlformats.org/officeDocument/2006/relationships/tags" Target="../tags/tag140.xml" /><Relationship Id="rId2" Type="http://schemas.openxmlformats.org/officeDocument/2006/relationships/tags" Target="../tags/tag124.xml" /><Relationship Id="rId20" Type="http://schemas.openxmlformats.org/officeDocument/2006/relationships/tags" Target="../tags/tag141.xml" /><Relationship Id="rId21" Type="http://schemas.openxmlformats.org/officeDocument/2006/relationships/tags" Target="../tags/tag142.xml" /><Relationship Id="rId22" Type="http://schemas.openxmlformats.org/officeDocument/2006/relationships/tags" Target="../tags/tag143.xml" /><Relationship Id="rId23" Type="http://schemas.openxmlformats.org/officeDocument/2006/relationships/tags" Target="../tags/tag144.xml" /><Relationship Id="rId24" Type="http://schemas.openxmlformats.org/officeDocument/2006/relationships/tags" Target="../tags/tag145.xml" /><Relationship Id="rId25" Type="http://schemas.openxmlformats.org/officeDocument/2006/relationships/tags" Target="../tags/tag146.xml" /><Relationship Id="rId26" Type="http://schemas.openxmlformats.org/officeDocument/2006/relationships/tags" Target="../tags/tag147.xml" /><Relationship Id="rId27" Type="http://schemas.openxmlformats.org/officeDocument/2006/relationships/tags" Target="../tags/tag148.xml" /><Relationship Id="rId28" Type="http://schemas.openxmlformats.org/officeDocument/2006/relationships/tags" Target="../tags/tag149.xml" /><Relationship Id="rId29" Type="http://schemas.openxmlformats.org/officeDocument/2006/relationships/tags" Target="../tags/tag150.xml" /><Relationship Id="rId3" Type="http://schemas.openxmlformats.org/officeDocument/2006/relationships/image" Target="../media/image2.jpeg" /><Relationship Id="rId30" Type="http://schemas.openxmlformats.org/officeDocument/2006/relationships/tags" Target="../tags/tag151.xml" /><Relationship Id="rId31" Type="http://schemas.openxmlformats.org/officeDocument/2006/relationships/tags" Target="../tags/tag152.xml" /><Relationship Id="rId32" Type="http://schemas.openxmlformats.org/officeDocument/2006/relationships/tags" Target="../tags/tag153.xml" /><Relationship Id="rId33" Type="http://schemas.openxmlformats.org/officeDocument/2006/relationships/tags" Target="../tags/tag154.xml" /><Relationship Id="rId34" Type="http://schemas.openxmlformats.org/officeDocument/2006/relationships/tags" Target="../tags/tag155.xml" /><Relationship Id="rId35" Type="http://schemas.openxmlformats.org/officeDocument/2006/relationships/tags" Target="../tags/tag156.xml" /><Relationship Id="rId36" Type="http://schemas.openxmlformats.org/officeDocument/2006/relationships/tags" Target="../tags/tag157.xml" /><Relationship Id="rId37" Type="http://schemas.openxmlformats.org/officeDocument/2006/relationships/tags" Target="../tags/tag158.xml" /><Relationship Id="rId38" Type="http://schemas.openxmlformats.org/officeDocument/2006/relationships/tags" Target="../tags/tag159.xml" /><Relationship Id="rId39" Type="http://schemas.openxmlformats.org/officeDocument/2006/relationships/tags" Target="../tags/tag160.xml" /><Relationship Id="rId4" Type="http://schemas.openxmlformats.org/officeDocument/2006/relationships/tags" Target="../tags/tag125.xml" /><Relationship Id="rId40" Type="http://schemas.openxmlformats.org/officeDocument/2006/relationships/tags" Target="../tags/tag161.xml" /><Relationship Id="rId41" Type="http://schemas.openxmlformats.org/officeDocument/2006/relationships/tags" Target="../tags/tag162.xml" /><Relationship Id="rId42" Type="http://schemas.openxmlformats.org/officeDocument/2006/relationships/tags" Target="../tags/tag163.xml" /><Relationship Id="rId43" Type="http://schemas.openxmlformats.org/officeDocument/2006/relationships/tags" Target="../tags/tag164.xml" /><Relationship Id="rId44" Type="http://schemas.openxmlformats.org/officeDocument/2006/relationships/tags" Target="../tags/tag165.xml" /><Relationship Id="rId45" Type="http://schemas.openxmlformats.org/officeDocument/2006/relationships/tags" Target="../tags/tag166.xml" /><Relationship Id="rId46" Type="http://schemas.openxmlformats.org/officeDocument/2006/relationships/tags" Target="../tags/tag167.xml" /><Relationship Id="rId47" Type="http://schemas.openxmlformats.org/officeDocument/2006/relationships/tags" Target="../tags/tag168.xml" /><Relationship Id="rId48" Type="http://schemas.openxmlformats.org/officeDocument/2006/relationships/tags" Target="../tags/tag169.xml" /><Relationship Id="rId49" Type="http://schemas.openxmlformats.org/officeDocument/2006/relationships/tags" Target="../tags/tag170.xml" /><Relationship Id="rId5" Type="http://schemas.openxmlformats.org/officeDocument/2006/relationships/tags" Target="../tags/tag126.xml" /><Relationship Id="rId50" Type="http://schemas.openxmlformats.org/officeDocument/2006/relationships/tags" Target="../tags/tag171.xml" /><Relationship Id="rId51" Type="http://schemas.openxmlformats.org/officeDocument/2006/relationships/tags" Target="../tags/tag172.xml" /><Relationship Id="rId52" Type="http://schemas.openxmlformats.org/officeDocument/2006/relationships/tags" Target="../tags/tag173.xml" /><Relationship Id="rId53" Type="http://schemas.openxmlformats.org/officeDocument/2006/relationships/tags" Target="../tags/tag174.xml" /><Relationship Id="rId54" Type="http://schemas.openxmlformats.org/officeDocument/2006/relationships/tags" Target="../tags/tag175.xml" /><Relationship Id="rId55" Type="http://schemas.openxmlformats.org/officeDocument/2006/relationships/tags" Target="../tags/tag176.xml" /><Relationship Id="rId56" Type="http://schemas.openxmlformats.org/officeDocument/2006/relationships/tags" Target="../tags/tag177.xml" /><Relationship Id="rId57" Type="http://schemas.openxmlformats.org/officeDocument/2006/relationships/tags" Target="../tags/tag178.xml" /><Relationship Id="rId58" Type="http://schemas.openxmlformats.org/officeDocument/2006/relationships/tags" Target="../tags/tag179.xml" /><Relationship Id="rId59" Type="http://schemas.openxmlformats.org/officeDocument/2006/relationships/tags" Target="../tags/tag180.xml" /><Relationship Id="rId6" Type="http://schemas.openxmlformats.org/officeDocument/2006/relationships/tags" Target="../tags/tag127.xml" /><Relationship Id="rId60" Type="http://schemas.openxmlformats.org/officeDocument/2006/relationships/tags" Target="../tags/tag181.xml" /><Relationship Id="rId61" Type="http://schemas.openxmlformats.org/officeDocument/2006/relationships/tags" Target="../tags/tag182.xml" /><Relationship Id="rId62" Type="http://schemas.openxmlformats.org/officeDocument/2006/relationships/tags" Target="../tags/tag183.xml" /><Relationship Id="rId63" Type="http://schemas.openxmlformats.org/officeDocument/2006/relationships/tags" Target="../tags/tag184.xml" /><Relationship Id="rId64" Type="http://schemas.openxmlformats.org/officeDocument/2006/relationships/tags" Target="../tags/tag185.xml" /><Relationship Id="rId65" Type="http://schemas.openxmlformats.org/officeDocument/2006/relationships/tags" Target="../tags/tag186.xml" /><Relationship Id="rId66" Type="http://schemas.openxmlformats.org/officeDocument/2006/relationships/tags" Target="../tags/tag187.xml" /><Relationship Id="rId67" Type="http://schemas.openxmlformats.org/officeDocument/2006/relationships/tags" Target="../tags/tag188.xml" /><Relationship Id="rId68" Type="http://schemas.openxmlformats.org/officeDocument/2006/relationships/tags" Target="../tags/tag189.xml" /><Relationship Id="rId69" Type="http://schemas.openxmlformats.org/officeDocument/2006/relationships/tags" Target="../tags/tag190.xml" /><Relationship Id="rId7" Type="http://schemas.openxmlformats.org/officeDocument/2006/relationships/tags" Target="../tags/tag128.xml" /><Relationship Id="rId70" Type="http://schemas.openxmlformats.org/officeDocument/2006/relationships/slideMaster" Target="../slideMasters/slideMaster2.xml" /><Relationship Id="rId8" Type="http://schemas.openxmlformats.org/officeDocument/2006/relationships/tags" Target="../tags/tag129.xml" /><Relationship Id="rId9" Type="http://schemas.openxmlformats.org/officeDocument/2006/relationships/tags" Target="../tags/tag130.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96.xml" /><Relationship Id="rId2" Type="http://schemas.openxmlformats.org/officeDocument/2006/relationships/tags" Target="../tags/tag197.xml" /><Relationship Id="rId3" Type="http://schemas.openxmlformats.org/officeDocument/2006/relationships/tags" Target="../tags/tag198.xml" /><Relationship Id="rId4" Type="http://schemas.openxmlformats.org/officeDocument/2006/relationships/tags" Target="../tags/tag199.xml" /><Relationship Id="rId5" Type="http://schemas.openxmlformats.org/officeDocument/2006/relationships/tags" Target="../tags/tag200.xml" /><Relationship Id="rId6" Type="http://schemas.openxmlformats.org/officeDocument/2006/relationships/tags" Target="../tags/tag201.xml" /><Relationship Id="rId7"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202.xml" /><Relationship Id="rId10" Type="http://schemas.openxmlformats.org/officeDocument/2006/relationships/slideMaster" Target="../slideMasters/slideMaster2.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211.xml" /><Relationship Id="rId10" Type="http://schemas.openxmlformats.org/officeDocument/2006/relationships/slideMaster" Target="../slideMasters/slideMaster2.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220.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 Id="rId5" Type="http://schemas.openxmlformats.org/officeDocument/2006/relationships/tags" Target="../tags/tag224.xml" /><Relationship Id="rId6" Type="http://schemas.openxmlformats.org/officeDocument/2006/relationships/tags" Target="../tags/tag225.xml" /><Relationship Id="rId7" Type="http://schemas.openxmlformats.org/officeDocument/2006/relationships/tags" Target="../tags/tag226.xml" /><Relationship Id="rId8" Type="http://schemas.openxmlformats.org/officeDocument/2006/relationships/tags" Target="../tags/tag227.xml"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228.xml" /><Relationship Id="rId10" Type="http://schemas.openxmlformats.org/officeDocument/2006/relationships/tags" Target="../tags/tag237.xml" /><Relationship Id="rId11" Type="http://schemas.openxmlformats.org/officeDocument/2006/relationships/slideMaster" Target="../slideMasters/slideMaster2.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tags" Target="../tags/tag231.xml" /><Relationship Id="rId5" Type="http://schemas.openxmlformats.org/officeDocument/2006/relationships/tags" Target="../tags/tag232.xml" /><Relationship Id="rId6" Type="http://schemas.openxmlformats.org/officeDocument/2006/relationships/tags" Target="../tags/tag233.xml" /><Relationship Id="rId7" Type="http://schemas.openxmlformats.org/officeDocument/2006/relationships/tags" Target="../tags/tag234.xml" /><Relationship Id="rId8" Type="http://schemas.openxmlformats.org/officeDocument/2006/relationships/tags" Target="../tags/tag235.xml" /><Relationship Id="rId9" Type="http://schemas.openxmlformats.org/officeDocument/2006/relationships/tags" Target="../tags/tag236.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38.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 Id="rId6" Type="http://schemas.openxmlformats.org/officeDocument/2006/relationships/tags" Target="../tags/tag243.xml" /><Relationship Id="rId7" Type="http://schemas.openxmlformats.org/officeDocument/2006/relationships/tags" Target="../tags/tag244.xml" /><Relationship Id="rId8" Type="http://schemas.openxmlformats.org/officeDocument/2006/relationships/tags" Target="../tags/tag24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639E25-5ADE-40BD-99DC-F2BA01A191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68219F-9D16-4410-8805-1C8DB4F814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EEA0FC3-A2EA-4A5E-846D-10EDE08AA4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23FD79-6F78-4789-A870-3B3C3BB537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89C6E1-ECCF-447E-8680-969FCCDDA0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1086894-57F0-44D5-9EE9-19612EE1FD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1D9986A-4D57-4966-AAA2-1B1E885338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835BE6-8236-4AC6-979C-8035E92547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3E840D-CAFE-4C7D-8A2B-C9E66BD2B4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470C79-6657-4349-B79E-0119F683F5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FAB2F7-6DA6-422E-9954-8DF7C65B2E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5" name="图片 4"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grpSp>
        <p:nvGrpSpPr>
          <p:cNvPr id="13" name="组合 12"/>
          <p:cNvGrpSpPr/>
          <p:nvPr userDrawn="1">
            <p:custDataLst>
              <p:tags r:id="rId3"/>
            </p:custDataLst>
          </p:nvPr>
        </p:nvGrpSpPr>
        <p:grpSpPr>
          <a:xfrm>
            <a:off x="428625" y="419100"/>
            <a:ext cx="333375" cy="165100"/>
            <a:chOff x="428625" y="419100"/>
            <a:chExt cx="333375" cy="165100"/>
          </a:xfrm>
        </p:grpSpPr>
        <p:cxnSp>
          <p:nvCxnSpPr>
            <p:cNvPr id="7" name="直接连接符 6"/>
            <p:cNvCxnSpPr/>
            <p:nvPr userDrawn="1">
              <p:custDataLst>
                <p:tags r:id="rId4"/>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5"/>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6"/>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14" name="直接连接符 13"/>
          <p:cNvCxnSpPr/>
          <p:nvPr userDrawn="1">
            <p:custDataLst>
              <p:tags r:id="rId7"/>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9" name="组合 148"/>
          <p:cNvGrpSpPr/>
          <p:nvPr userDrawn="1">
            <p:custDataLst>
              <p:tags r:id="rId8"/>
            </p:custDataLst>
          </p:nvPr>
        </p:nvGrpSpPr>
        <p:grpSpPr>
          <a:xfrm>
            <a:off x="911225" y="4845050"/>
            <a:ext cx="1808160" cy="319882"/>
            <a:chOff x="911225" y="4845050"/>
            <a:chExt cx="1808160" cy="319882"/>
          </a:xfrm>
          <a:solidFill>
            <a:schemeClr val="bg1"/>
          </a:solidFill>
        </p:grpSpPr>
        <p:sp>
          <p:nvSpPr>
            <p:cNvPr id="127" name="椭圆 126"/>
            <p:cNvSpPr/>
            <p:nvPr>
              <p:custDataLst>
                <p:tags r:id="rId9"/>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8" name="椭圆 127"/>
            <p:cNvSpPr/>
            <p:nvPr>
              <p:custDataLst>
                <p:tags r:id="rId10"/>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29" name="椭圆 128"/>
            <p:cNvSpPr/>
            <p:nvPr>
              <p:custDataLst>
                <p:tags r:id="rId11"/>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0" name="椭圆 129"/>
            <p:cNvSpPr/>
            <p:nvPr>
              <p:custDataLst>
                <p:tags r:id="rId12"/>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1" name="椭圆 130"/>
            <p:cNvSpPr/>
            <p:nvPr>
              <p:custDataLst>
                <p:tags r:id="rId13"/>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2" name="椭圆 131"/>
            <p:cNvSpPr/>
            <p:nvPr>
              <p:custDataLst>
                <p:tags r:id="rId14"/>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3" name="椭圆 132"/>
            <p:cNvSpPr/>
            <p:nvPr>
              <p:custDataLst>
                <p:tags r:id="rId15"/>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4" name="椭圆 133"/>
            <p:cNvSpPr/>
            <p:nvPr>
              <p:custDataLst>
                <p:tags r:id="rId16"/>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5" name="椭圆 134"/>
            <p:cNvSpPr/>
            <p:nvPr>
              <p:custDataLst>
                <p:tags r:id="rId17"/>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6" name="椭圆 135"/>
            <p:cNvSpPr/>
            <p:nvPr>
              <p:custDataLst>
                <p:tags r:id="rId18"/>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7" name="椭圆 136"/>
            <p:cNvSpPr/>
            <p:nvPr>
              <p:custDataLst>
                <p:tags r:id="rId19"/>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8" name="椭圆 137"/>
            <p:cNvSpPr/>
            <p:nvPr>
              <p:custDataLst>
                <p:tags r:id="rId20"/>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9" name="椭圆 138"/>
            <p:cNvSpPr/>
            <p:nvPr>
              <p:custDataLst>
                <p:tags r:id="rId21"/>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0" name="椭圆 139"/>
            <p:cNvSpPr/>
            <p:nvPr>
              <p:custDataLst>
                <p:tags r:id="rId22"/>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1" name="椭圆 140"/>
            <p:cNvSpPr/>
            <p:nvPr>
              <p:custDataLst>
                <p:tags r:id="rId23"/>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2" name="椭圆 141"/>
            <p:cNvSpPr/>
            <p:nvPr>
              <p:custDataLst>
                <p:tags r:id="rId24"/>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3" name="椭圆 142"/>
            <p:cNvSpPr/>
            <p:nvPr>
              <p:custDataLst>
                <p:tags r:id="rId25"/>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4" name="椭圆 143"/>
            <p:cNvSpPr/>
            <p:nvPr>
              <p:custDataLst>
                <p:tags r:id="rId26"/>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5" name="椭圆 144"/>
            <p:cNvSpPr/>
            <p:nvPr>
              <p:custDataLst>
                <p:tags r:id="rId27"/>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6" name="椭圆 145"/>
            <p:cNvSpPr/>
            <p:nvPr>
              <p:custDataLst>
                <p:tags r:id="rId28"/>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7" name="椭圆 146"/>
            <p:cNvSpPr/>
            <p:nvPr>
              <p:custDataLst>
                <p:tags r:id="rId29"/>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48" name="椭圆 147"/>
            <p:cNvSpPr/>
            <p:nvPr>
              <p:custDataLst>
                <p:tags r:id="rId30"/>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219" name="组合 218"/>
          <p:cNvGrpSpPr/>
          <p:nvPr userDrawn="1">
            <p:custDataLst>
              <p:tags r:id="rId31"/>
            </p:custDataLst>
          </p:nvPr>
        </p:nvGrpSpPr>
        <p:grpSpPr>
          <a:xfrm>
            <a:off x="10221757" y="488763"/>
            <a:ext cx="1286667" cy="891382"/>
            <a:chOff x="9265447" y="481778"/>
            <a:chExt cx="1286667" cy="891382"/>
          </a:xfrm>
          <a:solidFill>
            <a:schemeClr val="bg1"/>
          </a:solidFill>
        </p:grpSpPr>
        <p:sp>
          <p:nvSpPr>
            <p:cNvPr id="151" name="椭圆 150"/>
            <p:cNvSpPr/>
            <p:nvPr>
              <p:custDataLst>
                <p:tags r:id="rId32"/>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2" name="椭圆 151"/>
            <p:cNvSpPr/>
            <p:nvPr>
              <p:custDataLst>
                <p:tags r:id="rId33"/>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3" name="椭圆 152"/>
            <p:cNvSpPr/>
            <p:nvPr>
              <p:custDataLst>
                <p:tags r:id="rId34"/>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4" name="椭圆 153"/>
            <p:cNvSpPr/>
            <p:nvPr>
              <p:custDataLst>
                <p:tags r:id="rId35"/>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5" name="椭圆 154"/>
            <p:cNvSpPr/>
            <p:nvPr>
              <p:custDataLst>
                <p:tags r:id="rId36"/>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6" name="椭圆 155"/>
            <p:cNvSpPr/>
            <p:nvPr>
              <p:custDataLst>
                <p:tags r:id="rId37"/>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7" name="椭圆 156"/>
            <p:cNvSpPr/>
            <p:nvPr>
              <p:custDataLst>
                <p:tags r:id="rId38"/>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8" name="椭圆 157"/>
            <p:cNvSpPr/>
            <p:nvPr>
              <p:custDataLst>
                <p:tags r:id="rId39"/>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9" name="椭圆 158"/>
            <p:cNvSpPr/>
            <p:nvPr>
              <p:custDataLst>
                <p:tags r:id="rId40"/>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0" name="椭圆 159"/>
            <p:cNvSpPr/>
            <p:nvPr>
              <p:custDataLst>
                <p:tags r:id="rId41"/>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1" name="椭圆 160"/>
            <p:cNvSpPr/>
            <p:nvPr>
              <p:custDataLst>
                <p:tags r:id="rId42"/>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2" name="椭圆 161"/>
            <p:cNvSpPr/>
            <p:nvPr>
              <p:custDataLst>
                <p:tags r:id="rId43"/>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3" name="椭圆 162"/>
            <p:cNvSpPr/>
            <p:nvPr>
              <p:custDataLst>
                <p:tags r:id="rId44"/>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4" name="椭圆 163"/>
            <p:cNvSpPr/>
            <p:nvPr>
              <p:custDataLst>
                <p:tags r:id="rId45"/>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5" name="椭圆 164"/>
            <p:cNvSpPr/>
            <p:nvPr>
              <p:custDataLst>
                <p:tags r:id="rId46"/>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6" name="椭圆 165"/>
            <p:cNvSpPr/>
            <p:nvPr>
              <p:custDataLst>
                <p:tags r:id="rId47"/>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4" name="椭圆 173"/>
            <p:cNvSpPr/>
            <p:nvPr>
              <p:custDataLst>
                <p:tags r:id="rId48"/>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5" name="椭圆 174"/>
            <p:cNvSpPr/>
            <p:nvPr>
              <p:custDataLst>
                <p:tags r:id="rId49"/>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6" name="椭圆 175"/>
            <p:cNvSpPr/>
            <p:nvPr>
              <p:custDataLst>
                <p:tags r:id="rId50"/>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7" name="椭圆 176"/>
            <p:cNvSpPr/>
            <p:nvPr>
              <p:custDataLst>
                <p:tags r:id="rId51"/>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8" name="椭圆 177"/>
            <p:cNvSpPr/>
            <p:nvPr>
              <p:custDataLst>
                <p:tags r:id="rId52"/>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79" name="椭圆 178"/>
            <p:cNvSpPr/>
            <p:nvPr>
              <p:custDataLst>
                <p:tags r:id="rId53"/>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0" name="椭圆 179"/>
            <p:cNvSpPr/>
            <p:nvPr>
              <p:custDataLst>
                <p:tags r:id="rId54"/>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1" name="椭圆 180"/>
            <p:cNvSpPr/>
            <p:nvPr>
              <p:custDataLst>
                <p:tags r:id="rId55"/>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2" name="椭圆 181"/>
            <p:cNvSpPr/>
            <p:nvPr>
              <p:custDataLst>
                <p:tags r:id="rId56"/>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3" name="椭圆 182"/>
            <p:cNvSpPr/>
            <p:nvPr>
              <p:custDataLst>
                <p:tags r:id="rId57"/>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4" name="椭圆 183"/>
            <p:cNvSpPr/>
            <p:nvPr>
              <p:custDataLst>
                <p:tags r:id="rId58"/>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5" name="椭圆 184"/>
            <p:cNvSpPr/>
            <p:nvPr>
              <p:custDataLst>
                <p:tags r:id="rId59"/>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6" name="椭圆 185"/>
            <p:cNvSpPr/>
            <p:nvPr>
              <p:custDataLst>
                <p:tags r:id="rId60"/>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7" name="椭圆 186"/>
            <p:cNvSpPr/>
            <p:nvPr>
              <p:custDataLst>
                <p:tags r:id="rId61"/>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8" name="椭圆 187"/>
            <p:cNvSpPr/>
            <p:nvPr>
              <p:custDataLst>
                <p:tags r:id="rId62"/>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89" name="椭圆 188"/>
            <p:cNvSpPr/>
            <p:nvPr>
              <p:custDataLst>
                <p:tags r:id="rId63"/>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ctrTitle" hasCustomPrompt="1"/>
            <p:custDataLst>
              <p:tags r:id="rId64"/>
            </p:custDataLst>
          </p:nvPr>
        </p:nvSpPr>
        <p:spPr>
          <a:xfrm>
            <a:off x="669881" y="3182448"/>
            <a:ext cx="9437575" cy="1451463"/>
          </a:xfrm>
        </p:spPr>
        <p:txBody>
          <a:bodyPr lIns="90170" tIns="46990" rIns="36000" bIns="46990" anchor="t" anchorCtr="0">
            <a:normAutofit/>
          </a:bodyPr>
          <a:lstStyle>
            <a:lvl1pPr algn="dist">
              <a:defRPr sz="8000" spc="600" baseline="0">
                <a:solidFill>
                  <a:schemeClr val="bg1"/>
                </a:solidFill>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65"/>
            </p:custDataLst>
          </p:nvPr>
        </p:nvSpPr>
        <p:spPr>
          <a:xfrm>
            <a:off x="669881" y="5315574"/>
            <a:ext cx="6457994" cy="503238"/>
          </a:xfrm>
        </p:spPr>
        <p:txBody>
          <a:bodyPr lIns="90000" tIns="46800" rIns="90000" bIns="46800" anchor="ctr" anchorCtr="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16" name="日期占位符 15"/>
          <p:cNvSpPr>
            <a:spLocks noGrp="1"/>
          </p:cNvSpPr>
          <p:nvPr>
            <p:ph type="dt" sz="half" idx="10"/>
            <p:custDataLst>
              <p:tags r:id="rId66"/>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67"/>
            </p:custDataLst>
          </p:nvPr>
        </p:nvSpPr>
        <p:spPr/>
        <p:txBody>
          <a:bodyPr/>
          <a:lstStyle/>
          <a:p>
            <a:endParaRPr lang="zh-CN" altLang="en-US"/>
          </a:p>
        </p:txBody>
      </p:sp>
      <p:sp>
        <p:nvSpPr>
          <p:cNvPr id="18" name="灯片编号占位符 17"/>
          <p:cNvSpPr>
            <a:spLocks noGrp="1"/>
          </p:cNvSpPr>
          <p:nvPr>
            <p:ph type="sldNum" sz="quarter" idx="12"/>
            <p:custDataLst>
              <p:tags r:id="rId6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sp>
        <p:nvSpPr>
          <p:cNvPr id="7" name="任意多边形: 形状 6"/>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3"/>
            </p:custDataLst>
          </p:nvPr>
        </p:nvSpPr>
        <p:spPr>
          <a:xfrm>
            <a:off x="669882" y="952508"/>
            <a:ext cx="10852237"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bg>
      <p:bgPr>
        <a:solidFill>
          <a:schemeClr val="bg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6350" y="-15240"/>
            <a:ext cx="12211050" cy="6892290"/>
            <a:chOff x="-6350" y="-15240"/>
            <a:chExt cx="12211050" cy="6892290"/>
          </a:xfrm>
        </p:grpSpPr>
        <p:sp>
          <p:nvSpPr>
            <p:cNvPr id="7" name="任意多边形: 形状 6"/>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任意多边形: 形状 7"/>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4"/>
            </p:custDataLst>
          </p:nvPr>
        </p:nvSpPr>
        <p:spPr>
          <a:xfrm>
            <a:off x="5305815" y="2554514"/>
            <a:ext cx="4897728" cy="808744"/>
          </a:xfrm>
        </p:spPr>
        <p:txBody>
          <a:bodyPr lIns="90000" tIns="46800" rIns="90000" bIns="46800" anchor="b" anchorCtr="0">
            <a:normAutofit/>
          </a:bodyPr>
          <a:lstStyle>
            <a:lvl1pPr>
              <a:defRPr sz="4000" u="none" strike="noStrike" kern="1200" cap="none" spc="300" normalizeH="0" baseline="0">
                <a:gradFill flip="none" rotWithShape="1">
                  <a:gsLst>
                    <a:gs pos="0">
                      <a:schemeClr val="accent3"/>
                    </a:gs>
                    <a:gs pos="100000">
                      <a:schemeClr val="accent1"/>
                    </a:gs>
                  </a:gsLst>
                  <a:path path="circle">
                    <a:fillToRect l="100000" t="100000"/>
                  </a:path>
                  <a:tileRect r="-100000" b="-100000"/>
                </a:gra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5"/>
            </p:custDataLst>
          </p:nvPr>
        </p:nvSpPr>
        <p:spPr>
          <a:xfrm>
            <a:off x="5306060" y="3425190"/>
            <a:ext cx="4897755" cy="1579245"/>
          </a:xfrm>
        </p:spPr>
        <p:txBody>
          <a:bodyPr lIns="90000" tIns="46800" rIns="90000" bIns="46800">
            <a:normAutofit/>
          </a:bodyPr>
          <a:lstStyle>
            <a:lvl1pPr marL="0" indent="0" eaLnBrk="1" fontAlgn="auto" latinLnBrk="0" hangingPunct="1">
              <a:buNone/>
              <a:defRPr kumimoji="0" lang="zh-CN" altLang="en-US" sz="20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6"/>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p:txBody>
          <a:bodyPr/>
          <a:lstStyle/>
          <a:p>
            <a:endParaRPr lang="zh-CN" altLang="en-US"/>
          </a:p>
        </p:txBody>
      </p:sp>
      <p:sp>
        <p:nvSpPr>
          <p:cNvPr id="6" name="灯片编号占位符 5"/>
          <p:cNvSpPr>
            <a:spLocks noGrp="1"/>
          </p:cNvSpPr>
          <p:nvPr>
            <p:ph type="sldNum" sz="quarter" idx="12"/>
            <p:custDataLst>
              <p:tags r:id="rId8"/>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sp>
        <p:nvSpPr>
          <p:cNvPr id="9" name="任意多边形: 形状 8"/>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3"/>
            </p:custDataLst>
          </p:nvPr>
        </p:nvSpPr>
        <p:spPr>
          <a:xfrm>
            <a:off x="669930"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4"/>
            </p:custDataLst>
          </p:nvPr>
        </p:nvSpPr>
        <p:spPr>
          <a:xfrm>
            <a:off x="6238877" y="952508"/>
            <a:ext cx="5283242" cy="5388907"/>
          </a:xfrm>
        </p:spPr>
        <p:txBody>
          <a:bodyPr lIns="90170" tIns="46990" rIns="90170" bIns="46990">
            <a:normAutofit/>
          </a:bodyPr>
          <a:lstStyle>
            <a:lvl1pPr>
              <a:defRPr sz="1600" u="none" strike="noStrike" kern="1200" cap="none" spc="200" normalizeH="0" baseline="0">
                <a:solidFill>
                  <a:schemeClr val="tx1">
                    <a:lumMod val="85000"/>
                    <a:lumOff val="15000"/>
                  </a:schemeClr>
                </a:solidFill>
                <a:uFillTx/>
                <a:latin typeface="Arial" pitchFamily="34" charset="0"/>
                <a:ea typeface="微软雅黑"/>
              </a:defRPr>
            </a:lvl1pPr>
            <a:lvl2pPr>
              <a:defRPr sz="1600" u="none" strike="noStrike" kern="1200" cap="none" spc="200" normalizeH="0" baseline="0">
                <a:solidFill>
                  <a:schemeClr val="tx1">
                    <a:lumMod val="85000"/>
                    <a:lumOff val="15000"/>
                  </a:schemeClr>
                </a:solidFill>
                <a:uFillTx/>
                <a:latin typeface="Arial" pitchFamily="34" charset="0"/>
                <a:ea typeface="微软雅黑"/>
              </a:defRPr>
            </a:lvl2pPr>
            <a:lvl3pPr>
              <a:defRPr sz="1600" u="none" strike="noStrike" kern="1200" cap="none" spc="200" normalizeH="0" baseline="0">
                <a:solidFill>
                  <a:schemeClr val="tx1">
                    <a:lumMod val="85000"/>
                    <a:lumOff val="15000"/>
                  </a:schemeClr>
                </a:solidFill>
                <a:uFillTx/>
                <a:latin typeface="Arial" pitchFamily="34" charset="0"/>
                <a:ea typeface="微软雅黑"/>
              </a:defRPr>
            </a:lvl3pPr>
            <a:lvl4pPr>
              <a:defRPr sz="1600" u="none" strike="noStrike" kern="1200" cap="none" spc="200" normalizeH="0" baseline="0">
                <a:solidFill>
                  <a:schemeClr val="tx1">
                    <a:lumMod val="85000"/>
                    <a:lumOff val="15000"/>
                  </a:schemeClr>
                </a:solidFill>
                <a:uFillTx/>
                <a:latin typeface="Arial" pitchFamily="34" charset="0"/>
                <a:ea typeface="微软雅黑"/>
              </a:defRPr>
            </a:lvl4pPr>
            <a:lvl5pPr>
              <a:defRPr sz="1600" u="none" strike="noStrike" kern="1200" cap="none" spc="20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sp>
        <p:nvSpPr>
          <p:cNvPr id="10" name="任意多边形: 形状 9"/>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882"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3"/>
            </p:custDataLst>
          </p:nvPr>
        </p:nvSpPr>
        <p:spPr>
          <a:xfrm>
            <a:off x="669930" y="952508"/>
            <a:ext cx="5283242" cy="381003"/>
          </a:xfrm>
        </p:spPr>
        <p:txBody>
          <a:bodyPr lIns="90170" tIns="46990" rIns="90170" bIns="4699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4"/>
            </p:custDataLst>
          </p:nvPr>
        </p:nvSpPr>
        <p:spPr>
          <a:xfrm>
            <a:off x="669925" y="1406525"/>
            <a:ext cx="5283200"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5"/>
            </p:custDataLst>
          </p:nvPr>
        </p:nvSpPr>
        <p:spPr>
          <a:xfrm>
            <a:off x="6235750" y="952508"/>
            <a:ext cx="5283242" cy="381003"/>
          </a:xfrm>
        </p:spPr>
        <p:txBody>
          <a:bodyPr vert="horz" lIns="90170" tIns="46990" rIns="90170" bIns="4699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406525"/>
            <a:ext cx="5283242" cy="4934752"/>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9" name="任意多边形: 形状 6"/>
          <p:cNvSpPr/>
          <p:nvPr userDrawn="1">
            <p:custDataLst>
              <p:tags r:id="rId1"/>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sp>
        <p:nvSpPr>
          <p:cNvPr id="8" name="任意多边形: 形状 7"/>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a:xfrm>
            <a:off x="669930" y="443234"/>
            <a:ext cx="10852237" cy="441964"/>
          </a:xfrm>
        </p:spPr>
        <p:txBody>
          <a:bodyPr vert="horz" lIns="90170" tIns="46990" rIns="90170" bIns="4699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3"/>
            </p:custDataLst>
          </p:nvPr>
        </p:nvSpPr>
        <p:spPr>
          <a:xfrm>
            <a:off x="669930" y="952508"/>
            <a:ext cx="5283242" cy="5388907"/>
          </a:xfrm>
        </p:spPr>
        <p:txBody>
          <a:bodyPr vert="horz" lIns="90170" tIns="46990" rIns="90170" bIns="4699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4"/>
            </p:custDataLst>
          </p:nvPr>
        </p:nvSpPr>
        <p:spPr>
          <a:xfrm>
            <a:off x="6238925" y="952508"/>
            <a:ext cx="5283242" cy="5388907"/>
          </a:xfrm>
        </p:spPr>
        <p:txBody>
          <a:bodyPr vert="horz" lIns="90170" tIns="46990" rIns="90170" bIns="4699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20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5"/>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7" name="矩形 6"/>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竖排标题 1"/>
          <p:cNvSpPr>
            <a:spLocks noGrp="1"/>
          </p:cNvSpPr>
          <p:nvPr>
            <p:ph type="title" orient="vert"/>
            <p:custDataLst>
              <p:tags r:id="rId2"/>
            </p:custDataLst>
          </p:nvPr>
        </p:nvSpPr>
        <p:spPr>
          <a:xfrm>
            <a:off x="10571135" y="952508"/>
            <a:ext cx="950984" cy="5388907"/>
          </a:xfrm>
        </p:spPr>
        <p:txBody>
          <a:bodyPr vert="eaVert" lIns="90170" tIns="46990" rIns="90170" bIns="4699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gradFill>
                  <a:gsLst>
                    <a:gs pos="0">
                      <a:schemeClr val="accent3"/>
                    </a:gs>
                    <a:gs pos="100000">
                      <a:schemeClr val="accent1"/>
                    </a:gs>
                  </a:gsLst>
                  <a:lin ang="6599999" scaled="0"/>
                </a:gra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3"/>
            </p:custDataLst>
          </p:nvPr>
        </p:nvSpPr>
        <p:spPr>
          <a:xfrm>
            <a:off x="669925" y="952500"/>
            <a:ext cx="9828101" cy="5388907"/>
          </a:xfrm>
        </p:spPr>
        <p:txBody>
          <a:bodyPr vert="eaVert" lIns="90170" tIns="46990" rIns="90170" bIns="46990">
            <a:normAutofit/>
          </a:bodyPr>
          <a:lstStyle>
            <a:lvl1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200" normalizeH="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6" name="矩形 5"/>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5"/>
            </p:custDataLst>
          </p:nvPr>
        </p:nvSpPr>
        <p:spPr>
          <a:xfrm>
            <a:off x="669930" y="952508"/>
            <a:ext cx="10852237" cy="5388907"/>
          </a:xfrm>
        </p:spPr>
        <p:txBody>
          <a:bodyPr/>
          <a:lstStyle>
            <a:lvl1pPr>
              <a:defRPr>
                <a:solidFill>
                  <a:schemeClr val="tx1">
                    <a:lumMod val="85000"/>
                    <a:lumOff val="15000"/>
                  </a:schemeClr>
                </a:solidFill>
              </a:defRPr>
            </a:lvl1pPr>
            <a:lvl2pPr>
              <a:defRPr>
                <a:solidFill>
                  <a:schemeClr val="tx1">
                    <a:lumMod val="85000"/>
                    <a:lumOff val="15000"/>
                  </a:schemeClr>
                </a:solidFill>
              </a:defRPr>
            </a:lvl2pPr>
            <a:lvl3pPr>
              <a:defRPr>
                <a:solidFill>
                  <a:schemeClr val="tx1">
                    <a:lumMod val="85000"/>
                    <a:lumOff val="15000"/>
                  </a:schemeClr>
                </a:solidFill>
              </a:defRPr>
            </a:lvl3pPr>
            <a:lvl4pPr>
              <a:defRPr>
                <a:solidFill>
                  <a:schemeClr val="tx1">
                    <a:lumMod val="85000"/>
                    <a:lumOff val="15000"/>
                  </a:schemeClr>
                </a:solidFill>
              </a:defRPr>
            </a:lvl4pPr>
            <a:lvl5pPr>
              <a:defRPr>
                <a:solidFill>
                  <a:schemeClr val="tx1">
                    <a:lumMod val="85000"/>
                    <a:lumOff val="1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pic>
        <p:nvPicPr>
          <p:cNvPr id="70" name="图片 69" descr="图片包含 动物&#10;&#10;已生成高可信度的说明"/>
          <p:cNvPicPr>
            <a:picLocks noChangeAspect="1"/>
          </p:cNvPicPr>
          <p:nvPr userDrawn="1">
            <p:custDataLst>
              <p:tags r:id="rId2"/>
            </p:custDataLst>
          </p:nvPr>
        </p:nvPicPr>
        <p:blipFill>
          <a:blip r:embed="rId1"/>
          <a:stretch>
            <a:fillRect/>
          </a:stretch>
        </p:blipFill>
        <p:spPr>
          <a:xfrm flipH="1">
            <a:off x="0" y="0"/>
            <a:ext cx="12191999" cy="6858000"/>
          </a:xfrm>
          <a:prstGeom prst="rect">
            <a:avLst/>
          </a:prstGeom>
        </p:spPr>
      </p:pic>
      <p:pic>
        <p:nvPicPr>
          <p:cNvPr id="7" name="图片 6" descr="图片包含 动物&#10;&#10;已生成高可信度的说明" hidden="1"/>
          <p:cNvPicPr>
            <a:picLocks noChangeAspect="1"/>
          </p:cNvPicPr>
          <p:nvPr userDrawn="1">
            <p:custDataLst>
              <p:tags r:id="rId4"/>
            </p:custDataLst>
          </p:nvPr>
        </p:nvPicPr>
        <p:blipFill>
          <a:blip r:embed="rId3"/>
          <a:stretch>
            <a:fillRect/>
          </a:stretch>
        </p:blipFill>
        <p:spPr>
          <a:xfrm flipH="1">
            <a:off x="0" y="0"/>
            <a:ext cx="12191999" cy="6858000"/>
          </a:xfrm>
          <a:prstGeom prst="rect">
            <a:avLst/>
          </a:prstGeom>
        </p:spPr>
      </p:pic>
      <p:cxnSp>
        <p:nvCxnSpPr>
          <p:cNvPr id="8" name="直接连接符 7"/>
          <p:cNvCxnSpPr/>
          <p:nvPr userDrawn="1">
            <p:custDataLst>
              <p:tags r:id="rId5"/>
            </p:custDataLst>
          </p:nvPr>
        </p:nvCxnSpPr>
        <p:spPr>
          <a:xfrm>
            <a:off x="428625" y="4191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userDrawn="1">
            <p:custDataLst>
              <p:tags r:id="rId6"/>
            </p:custDataLst>
          </p:nvPr>
        </p:nvCxnSpPr>
        <p:spPr>
          <a:xfrm>
            <a:off x="428625" y="50165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直接连接符 9"/>
          <p:cNvCxnSpPr/>
          <p:nvPr userDrawn="1">
            <p:custDataLst>
              <p:tags r:id="rId7"/>
            </p:custDataLst>
          </p:nvPr>
        </p:nvCxnSpPr>
        <p:spPr>
          <a:xfrm>
            <a:off x="428625" y="584200"/>
            <a:ext cx="333375"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直接连接符 11"/>
          <p:cNvCxnSpPr/>
          <p:nvPr userDrawn="1">
            <p:custDataLst>
              <p:tags r:id="rId8"/>
            </p:custDataLst>
          </p:nvPr>
        </p:nvCxnSpPr>
        <p:spPr>
          <a:xfrm>
            <a:off x="7246748" y="6375400"/>
            <a:ext cx="3643123" cy="0"/>
          </a:xfrm>
          <a:prstGeom prst="line">
            <a:avLst/>
          </a:prstGeom>
          <a:ln w="3175">
            <a:solidFill>
              <a:schemeClr val="bg1"/>
            </a:solidFill>
            <a:headEnd type="none" w="med" len="med"/>
            <a:tailEnd type="arrow" w="med" len="med"/>
          </a:ln>
        </p:spPr>
        <p:style>
          <a:lnRef idx="1">
            <a:schemeClr val="accent1"/>
          </a:lnRef>
          <a:fillRef idx="0">
            <a:schemeClr val="accent1"/>
          </a:fillRef>
          <a:effectRef idx="0">
            <a:schemeClr val="accent1"/>
          </a:effectRef>
          <a:fontRef idx="minor">
            <a:schemeClr val="tx1"/>
          </a:fontRef>
        </p:style>
      </p:cxnSp>
      <p:grpSp>
        <p:nvGrpSpPr>
          <p:cNvPr id="14" name="组合 13"/>
          <p:cNvGrpSpPr/>
          <p:nvPr userDrawn="1">
            <p:custDataLst>
              <p:tags r:id="rId9"/>
            </p:custDataLst>
          </p:nvPr>
        </p:nvGrpSpPr>
        <p:grpSpPr>
          <a:xfrm>
            <a:off x="911225" y="4672608"/>
            <a:ext cx="1808160" cy="319882"/>
            <a:chOff x="911225" y="4845050"/>
            <a:chExt cx="1808160" cy="319882"/>
          </a:xfrm>
          <a:solidFill>
            <a:schemeClr val="bg1"/>
          </a:solidFill>
        </p:grpSpPr>
        <p:sp>
          <p:nvSpPr>
            <p:cNvPr id="15" name="椭圆 14"/>
            <p:cNvSpPr/>
            <p:nvPr>
              <p:custDataLst>
                <p:tags r:id="rId10"/>
              </p:custDataLst>
            </p:nvPr>
          </p:nvSpPr>
          <p:spPr>
            <a:xfrm>
              <a:off x="91122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6" name="椭圆 15"/>
            <p:cNvSpPr/>
            <p:nvPr>
              <p:custDataLst>
                <p:tags r:id="rId11"/>
              </p:custDataLst>
            </p:nvPr>
          </p:nvSpPr>
          <p:spPr>
            <a:xfrm>
              <a:off x="91122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7" name="椭圆 16"/>
            <p:cNvSpPr/>
            <p:nvPr>
              <p:custDataLst>
                <p:tags r:id="rId12"/>
              </p:custDataLst>
            </p:nvPr>
          </p:nvSpPr>
          <p:spPr>
            <a:xfrm>
              <a:off x="1085056"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8" name="椭圆 17"/>
            <p:cNvSpPr/>
            <p:nvPr>
              <p:custDataLst>
                <p:tags r:id="rId13"/>
              </p:custDataLst>
            </p:nvPr>
          </p:nvSpPr>
          <p:spPr>
            <a:xfrm>
              <a:off x="1085056"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19" name="椭圆 18"/>
            <p:cNvSpPr/>
            <p:nvPr>
              <p:custDataLst>
                <p:tags r:id="rId14"/>
              </p:custDataLst>
            </p:nvPr>
          </p:nvSpPr>
          <p:spPr>
            <a:xfrm>
              <a:off x="1258887"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0" name="椭圆 19"/>
            <p:cNvSpPr/>
            <p:nvPr>
              <p:custDataLst>
                <p:tags r:id="rId15"/>
              </p:custDataLst>
            </p:nvPr>
          </p:nvSpPr>
          <p:spPr>
            <a:xfrm>
              <a:off x="1258887"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1" name="椭圆 20"/>
            <p:cNvSpPr/>
            <p:nvPr>
              <p:custDataLst>
                <p:tags r:id="rId16"/>
              </p:custDataLst>
            </p:nvPr>
          </p:nvSpPr>
          <p:spPr>
            <a:xfrm>
              <a:off x="1432718"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2" name="椭圆 21"/>
            <p:cNvSpPr/>
            <p:nvPr>
              <p:custDataLst>
                <p:tags r:id="rId17"/>
              </p:custDataLst>
            </p:nvPr>
          </p:nvSpPr>
          <p:spPr>
            <a:xfrm>
              <a:off x="1432718"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3" name="椭圆 22"/>
            <p:cNvSpPr/>
            <p:nvPr>
              <p:custDataLst>
                <p:tags r:id="rId18"/>
              </p:custDataLst>
            </p:nvPr>
          </p:nvSpPr>
          <p:spPr>
            <a:xfrm>
              <a:off x="1606549"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4" name="椭圆 23"/>
            <p:cNvSpPr/>
            <p:nvPr>
              <p:custDataLst>
                <p:tags r:id="rId19"/>
              </p:custDataLst>
            </p:nvPr>
          </p:nvSpPr>
          <p:spPr>
            <a:xfrm>
              <a:off x="1606549"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5" name="椭圆 24"/>
            <p:cNvSpPr/>
            <p:nvPr>
              <p:custDataLst>
                <p:tags r:id="rId20"/>
              </p:custDataLst>
            </p:nvPr>
          </p:nvSpPr>
          <p:spPr>
            <a:xfrm>
              <a:off x="1780380"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6" name="椭圆 25"/>
            <p:cNvSpPr/>
            <p:nvPr>
              <p:custDataLst>
                <p:tags r:id="rId21"/>
              </p:custDataLst>
            </p:nvPr>
          </p:nvSpPr>
          <p:spPr>
            <a:xfrm>
              <a:off x="1780380"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7" name="椭圆 26"/>
            <p:cNvSpPr/>
            <p:nvPr>
              <p:custDataLst>
                <p:tags r:id="rId22"/>
              </p:custDataLst>
            </p:nvPr>
          </p:nvSpPr>
          <p:spPr>
            <a:xfrm>
              <a:off x="1954211"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8" name="椭圆 27"/>
            <p:cNvSpPr/>
            <p:nvPr>
              <p:custDataLst>
                <p:tags r:id="rId23"/>
              </p:custDataLst>
            </p:nvPr>
          </p:nvSpPr>
          <p:spPr>
            <a:xfrm>
              <a:off x="1954211"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29" name="椭圆 28"/>
            <p:cNvSpPr/>
            <p:nvPr>
              <p:custDataLst>
                <p:tags r:id="rId24"/>
              </p:custDataLst>
            </p:nvPr>
          </p:nvSpPr>
          <p:spPr>
            <a:xfrm>
              <a:off x="2128042"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0" name="椭圆 29"/>
            <p:cNvSpPr/>
            <p:nvPr>
              <p:custDataLst>
                <p:tags r:id="rId25"/>
              </p:custDataLst>
            </p:nvPr>
          </p:nvSpPr>
          <p:spPr>
            <a:xfrm>
              <a:off x="2128042"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1" name="椭圆 30"/>
            <p:cNvSpPr/>
            <p:nvPr>
              <p:custDataLst>
                <p:tags r:id="rId26"/>
              </p:custDataLst>
            </p:nvPr>
          </p:nvSpPr>
          <p:spPr>
            <a:xfrm>
              <a:off x="2301873"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2" name="椭圆 31"/>
            <p:cNvSpPr/>
            <p:nvPr>
              <p:custDataLst>
                <p:tags r:id="rId27"/>
              </p:custDataLst>
            </p:nvPr>
          </p:nvSpPr>
          <p:spPr>
            <a:xfrm>
              <a:off x="2301873"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3" name="椭圆 32"/>
            <p:cNvSpPr/>
            <p:nvPr>
              <p:custDataLst>
                <p:tags r:id="rId28"/>
              </p:custDataLst>
            </p:nvPr>
          </p:nvSpPr>
          <p:spPr>
            <a:xfrm>
              <a:off x="2475704"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4" name="椭圆 33"/>
            <p:cNvSpPr/>
            <p:nvPr>
              <p:custDataLst>
                <p:tags r:id="rId29"/>
              </p:custDataLst>
            </p:nvPr>
          </p:nvSpPr>
          <p:spPr>
            <a:xfrm>
              <a:off x="2475704"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5" name="椭圆 34"/>
            <p:cNvSpPr/>
            <p:nvPr>
              <p:custDataLst>
                <p:tags r:id="rId30"/>
              </p:custDataLst>
            </p:nvPr>
          </p:nvSpPr>
          <p:spPr>
            <a:xfrm>
              <a:off x="2649535" y="484505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sp>
          <p:nvSpPr>
            <p:cNvPr id="36" name="椭圆 35"/>
            <p:cNvSpPr/>
            <p:nvPr>
              <p:custDataLst>
                <p:tags r:id="rId31"/>
              </p:custDataLst>
            </p:nvPr>
          </p:nvSpPr>
          <p:spPr>
            <a:xfrm>
              <a:off x="2649535" y="5095082"/>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latin typeface="微软雅黑" panose="020b0503020204020204" charset="-122"/>
                <a:ea typeface="微软雅黑"/>
              </a:endParaRPr>
            </a:p>
          </p:txBody>
        </p:sp>
      </p:grpSp>
      <p:grpSp>
        <p:nvGrpSpPr>
          <p:cNvPr id="37" name="组合 36"/>
          <p:cNvGrpSpPr/>
          <p:nvPr userDrawn="1">
            <p:custDataLst>
              <p:tags r:id="rId32"/>
            </p:custDataLst>
          </p:nvPr>
        </p:nvGrpSpPr>
        <p:grpSpPr>
          <a:xfrm>
            <a:off x="9960600" y="482599"/>
            <a:ext cx="1286667" cy="891382"/>
            <a:chOff x="9265447" y="481778"/>
            <a:chExt cx="1286667" cy="891382"/>
          </a:xfrm>
          <a:solidFill>
            <a:schemeClr val="bg1"/>
          </a:solidFill>
        </p:grpSpPr>
        <p:sp>
          <p:nvSpPr>
            <p:cNvPr id="38" name="椭圆 37"/>
            <p:cNvSpPr/>
            <p:nvPr>
              <p:custDataLst>
                <p:tags r:id="rId33"/>
              </p:custDataLst>
            </p:nvPr>
          </p:nvSpPr>
          <p:spPr>
            <a:xfrm>
              <a:off x="9265447"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9" name="椭圆 38"/>
            <p:cNvSpPr/>
            <p:nvPr>
              <p:custDataLst>
                <p:tags r:id="rId34"/>
              </p:custDataLst>
            </p:nvPr>
          </p:nvSpPr>
          <p:spPr>
            <a:xfrm>
              <a:off x="9265447"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0" name="椭圆 39"/>
            <p:cNvSpPr/>
            <p:nvPr>
              <p:custDataLst>
                <p:tags r:id="rId35"/>
              </p:custDataLst>
            </p:nvPr>
          </p:nvSpPr>
          <p:spPr>
            <a:xfrm>
              <a:off x="9439278"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1" name="椭圆 40"/>
            <p:cNvSpPr/>
            <p:nvPr>
              <p:custDataLst>
                <p:tags r:id="rId36"/>
              </p:custDataLst>
            </p:nvPr>
          </p:nvSpPr>
          <p:spPr>
            <a:xfrm>
              <a:off x="9439278"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2" name="椭圆 41"/>
            <p:cNvSpPr/>
            <p:nvPr>
              <p:custDataLst>
                <p:tags r:id="rId37"/>
              </p:custDataLst>
            </p:nvPr>
          </p:nvSpPr>
          <p:spPr>
            <a:xfrm>
              <a:off x="9613109"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3" name="椭圆 42"/>
            <p:cNvSpPr/>
            <p:nvPr>
              <p:custDataLst>
                <p:tags r:id="rId38"/>
              </p:custDataLst>
            </p:nvPr>
          </p:nvSpPr>
          <p:spPr>
            <a:xfrm>
              <a:off x="9613109"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4" name="椭圆 43"/>
            <p:cNvSpPr/>
            <p:nvPr>
              <p:custDataLst>
                <p:tags r:id="rId39"/>
              </p:custDataLst>
            </p:nvPr>
          </p:nvSpPr>
          <p:spPr>
            <a:xfrm>
              <a:off x="9786940"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5" name="椭圆 44"/>
            <p:cNvSpPr/>
            <p:nvPr>
              <p:custDataLst>
                <p:tags r:id="rId40"/>
              </p:custDataLst>
            </p:nvPr>
          </p:nvSpPr>
          <p:spPr>
            <a:xfrm>
              <a:off x="9786940"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6" name="椭圆 45"/>
            <p:cNvSpPr/>
            <p:nvPr>
              <p:custDataLst>
                <p:tags r:id="rId41"/>
              </p:custDataLst>
            </p:nvPr>
          </p:nvSpPr>
          <p:spPr>
            <a:xfrm>
              <a:off x="9960771"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椭圆 46"/>
            <p:cNvSpPr/>
            <p:nvPr>
              <p:custDataLst>
                <p:tags r:id="rId42"/>
              </p:custDataLst>
            </p:nvPr>
          </p:nvSpPr>
          <p:spPr>
            <a:xfrm>
              <a:off x="9960771"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椭圆 47"/>
            <p:cNvSpPr/>
            <p:nvPr>
              <p:custDataLst>
                <p:tags r:id="rId43"/>
              </p:custDataLst>
            </p:nvPr>
          </p:nvSpPr>
          <p:spPr>
            <a:xfrm>
              <a:off x="10134602"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椭圆 48"/>
            <p:cNvSpPr/>
            <p:nvPr>
              <p:custDataLst>
                <p:tags r:id="rId44"/>
              </p:custDataLst>
            </p:nvPr>
          </p:nvSpPr>
          <p:spPr>
            <a:xfrm>
              <a:off x="10134602"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0" name="椭圆 49"/>
            <p:cNvSpPr/>
            <p:nvPr>
              <p:custDataLst>
                <p:tags r:id="rId45"/>
              </p:custDataLst>
            </p:nvPr>
          </p:nvSpPr>
          <p:spPr>
            <a:xfrm>
              <a:off x="10308433"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椭圆 50"/>
            <p:cNvSpPr/>
            <p:nvPr>
              <p:custDataLst>
                <p:tags r:id="rId46"/>
              </p:custDataLst>
            </p:nvPr>
          </p:nvSpPr>
          <p:spPr>
            <a:xfrm>
              <a:off x="10308433"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椭圆 51"/>
            <p:cNvSpPr/>
            <p:nvPr>
              <p:custDataLst>
                <p:tags r:id="rId47"/>
              </p:custDataLst>
            </p:nvPr>
          </p:nvSpPr>
          <p:spPr>
            <a:xfrm>
              <a:off x="10482264" y="10532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椭圆 52"/>
            <p:cNvSpPr/>
            <p:nvPr>
              <p:custDataLst>
                <p:tags r:id="rId48"/>
              </p:custDataLst>
            </p:nvPr>
          </p:nvSpPr>
          <p:spPr>
            <a:xfrm>
              <a:off x="10482264" y="13033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椭圆 53"/>
            <p:cNvSpPr/>
            <p:nvPr>
              <p:custDataLst>
                <p:tags r:id="rId49"/>
              </p:custDataLst>
            </p:nvPr>
          </p:nvSpPr>
          <p:spPr>
            <a:xfrm>
              <a:off x="9265447"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5" name="椭圆 54"/>
            <p:cNvSpPr/>
            <p:nvPr>
              <p:custDataLst>
                <p:tags r:id="rId50"/>
              </p:custDataLst>
            </p:nvPr>
          </p:nvSpPr>
          <p:spPr>
            <a:xfrm>
              <a:off x="9265447"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6" name="椭圆 55"/>
            <p:cNvSpPr/>
            <p:nvPr>
              <p:custDataLst>
                <p:tags r:id="rId51"/>
              </p:custDataLst>
            </p:nvPr>
          </p:nvSpPr>
          <p:spPr>
            <a:xfrm>
              <a:off x="9439278"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7" name="椭圆 56"/>
            <p:cNvSpPr/>
            <p:nvPr>
              <p:custDataLst>
                <p:tags r:id="rId52"/>
              </p:custDataLst>
            </p:nvPr>
          </p:nvSpPr>
          <p:spPr>
            <a:xfrm>
              <a:off x="9439278"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8" name="椭圆 57"/>
            <p:cNvSpPr/>
            <p:nvPr>
              <p:custDataLst>
                <p:tags r:id="rId53"/>
              </p:custDataLst>
            </p:nvPr>
          </p:nvSpPr>
          <p:spPr>
            <a:xfrm>
              <a:off x="9613109"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9" name="椭圆 58"/>
            <p:cNvSpPr/>
            <p:nvPr>
              <p:custDataLst>
                <p:tags r:id="rId54"/>
              </p:custDataLst>
            </p:nvPr>
          </p:nvSpPr>
          <p:spPr>
            <a:xfrm>
              <a:off x="9613109"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0" name="椭圆 59"/>
            <p:cNvSpPr/>
            <p:nvPr>
              <p:custDataLst>
                <p:tags r:id="rId55"/>
              </p:custDataLst>
            </p:nvPr>
          </p:nvSpPr>
          <p:spPr>
            <a:xfrm>
              <a:off x="9786940"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1" name="椭圆 60"/>
            <p:cNvSpPr/>
            <p:nvPr>
              <p:custDataLst>
                <p:tags r:id="rId56"/>
              </p:custDataLst>
            </p:nvPr>
          </p:nvSpPr>
          <p:spPr>
            <a:xfrm>
              <a:off x="9786940"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2" name="椭圆 61"/>
            <p:cNvSpPr/>
            <p:nvPr>
              <p:custDataLst>
                <p:tags r:id="rId57"/>
              </p:custDataLst>
            </p:nvPr>
          </p:nvSpPr>
          <p:spPr>
            <a:xfrm>
              <a:off x="9960771"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3" name="椭圆 62"/>
            <p:cNvSpPr/>
            <p:nvPr>
              <p:custDataLst>
                <p:tags r:id="rId58"/>
              </p:custDataLst>
            </p:nvPr>
          </p:nvSpPr>
          <p:spPr>
            <a:xfrm>
              <a:off x="9960771"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4" name="椭圆 63"/>
            <p:cNvSpPr/>
            <p:nvPr>
              <p:custDataLst>
                <p:tags r:id="rId59"/>
              </p:custDataLst>
            </p:nvPr>
          </p:nvSpPr>
          <p:spPr>
            <a:xfrm>
              <a:off x="10134602"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5" name="椭圆 64"/>
            <p:cNvSpPr/>
            <p:nvPr>
              <p:custDataLst>
                <p:tags r:id="rId60"/>
              </p:custDataLst>
            </p:nvPr>
          </p:nvSpPr>
          <p:spPr>
            <a:xfrm>
              <a:off x="10134602"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6" name="椭圆 65"/>
            <p:cNvSpPr/>
            <p:nvPr>
              <p:custDataLst>
                <p:tags r:id="rId61"/>
              </p:custDataLst>
            </p:nvPr>
          </p:nvSpPr>
          <p:spPr>
            <a:xfrm>
              <a:off x="10308433"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7" name="椭圆 66"/>
            <p:cNvSpPr/>
            <p:nvPr>
              <p:custDataLst>
                <p:tags r:id="rId62"/>
              </p:custDataLst>
            </p:nvPr>
          </p:nvSpPr>
          <p:spPr>
            <a:xfrm>
              <a:off x="10308433"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8" name="椭圆 67"/>
            <p:cNvSpPr/>
            <p:nvPr>
              <p:custDataLst>
                <p:tags r:id="rId63"/>
              </p:custDataLst>
            </p:nvPr>
          </p:nvSpPr>
          <p:spPr>
            <a:xfrm>
              <a:off x="10482264" y="481778"/>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9" name="椭圆 68"/>
            <p:cNvSpPr/>
            <p:nvPr>
              <p:custDataLst>
                <p:tags r:id="rId64"/>
              </p:custDataLst>
            </p:nvPr>
          </p:nvSpPr>
          <p:spPr>
            <a:xfrm>
              <a:off x="10482264" y="731810"/>
              <a:ext cx="69850" cy="69850"/>
            </a:xfrm>
            <a:prstGeom prst="ellips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2" name="标题 1"/>
          <p:cNvSpPr>
            <a:spLocks noGrp="1"/>
          </p:cNvSpPr>
          <p:nvPr>
            <p:ph type="title" hasCustomPrompt="1"/>
            <p:custDataLst>
              <p:tags r:id="rId65"/>
            </p:custDataLst>
          </p:nvPr>
        </p:nvSpPr>
        <p:spPr>
          <a:xfrm>
            <a:off x="762000" y="2050908"/>
            <a:ext cx="7003143" cy="1950414"/>
          </a:xfrm>
        </p:spPr>
        <p:txBody>
          <a:bodyPr vert="horz" lIns="90170" tIns="46990" rIns="90170" bIns="46990" rtlCol="0" anchor="b" anchorCtr="0">
            <a:normAutofit/>
          </a:bodyPr>
          <a:lstStyle>
            <a:lvl1pPr marL="0" marR="0" algn="l" defTabSz="914400" rtl="0" eaLnBrk="1" fontAlgn="auto" latinLnBrk="0" hangingPunct="1">
              <a:lnSpc>
                <a:spcPct val="100000"/>
              </a:lnSpc>
              <a:buNone/>
              <a:defRPr kumimoji="0" lang="zh-CN" altLang="en-US" sz="11500" b="1" i="0" u="none" strike="noStrike" kern="1200" cap="none" spc="600" normalizeH="0" baseline="0" noProof="1">
                <a:solidFill>
                  <a:schemeClr val="bg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72" name="文本占位符 71"/>
          <p:cNvSpPr>
            <a:spLocks noGrp="1"/>
          </p:cNvSpPr>
          <p:nvPr>
            <p:ph type="body" sz="quarter" idx="13" hasCustomPrompt="1"/>
            <p:custDataLst>
              <p:tags r:id="rId66"/>
            </p:custDataLst>
          </p:nvPr>
        </p:nvSpPr>
        <p:spPr>
          <a:xfrm>
            <a:off x="762000" y="5172672"/>
            <a:ext cx="6456045" cy="543560"/>
          </a:xfrm>
        </p:spPr>
        <p:txBody>
          <a:bodyPr lIns="90170" tIns="46990" rIns="90170" bIns="46990">
            <a:normAutofit/>
          </a:bodyPr>
          <a:lstStyle>
            <a:lvl1pPr marL="0" indent="0" algn="dist">
              <a:buNone/>
              <a:defRPr sz="2000" baseline="0">
                <a:solidFill>
                  <a:schemeClr val="bg1"/>
                </a:solidFill>
                <a:latin typeface="Arial" pitchFamily="34" charset="0"/>
              </a:defRPr>
            </a:lvl1pPr>
          </a:lstStyle>
          <a:p>
            <a:pPr lvl="0"/>
            <a:r>
              <a:rPr lang="zh-CN" altLang="en-US"/>
              <a:t>单击此处编辑文本</a:t>
            </a:r>
            <a:endParaRPr lang="zh-CN" altLang="en-US"/>
          </a:p>
        </p:txBody>
      </p:sp>
      <p:sp>
        <p:nvSpPr>
          <p:cNvPr id="3" name="日期占位符 2"/>
          <p:cNvSpPr>
            <a:spLocks noGrp="1"/>
          </p:cNvSpPr>
          <p:nvPr>
            <p:ph type="dt" sz="half" idx="10"/>
            <p:custDataLst>
              <p:tags r:id="rId67"/>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8"/>
            </p:custDataLst>
          </p:nvPr>
        </p:nvSpPr>
        <p:spPr/>
        <p:txBody>
          <a:bodyPr/>
          <a:lstStyle/>
          <a:p>
            <a:endParaRPr lang="zh-CN" altLang="en-US"/>
          </a:p>
        </p:txBody>
      </p:sp>
      <p:sp>
        <p:nvSpPr>
          <p:cNvPr id="5" name="灯片编号占位符 4"/>
          <p:cNvSpPr>
            <a:spLocks noGrp="1"/>
          </p:cNvSpPr>
          <p:nvPr>
            <p:ph type="sldNum" sz="quarter" idx="12"/>
            <p:custDataLst>
              <p:tags r:id="rId69"/>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sp>
        <p:nvSpPr>
          <p:cNvPr id="13" name="任意多边形: 形状 12"/>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p:custDataLst>
              <p:tags r:id="rId2"/>
            </p:custDataLst>
          </p:nvPr>
        </p:nvSpPr>
        <p:spPr/>
        <p:txBody>
          <a:bodyPr/>
          <a:lstStyle>
            <a:lvl1pPr>
              <a:defRPr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gradFill>
          <a:gsLst>
            <a:gs pos="0">
              <a:schemeClr val="accent3"/>
            </a:gs>
            <a:gs pos="100000">
              <a:schemeClr val="accent1"/>
            </a:gs>
          </a:gsLst>
          <a:lin ang="6599999" scaled="0"/>
        </a:gra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hasCustomPrompt="1"/>
            <p:custDataLst>
              <p:tags r:id="rId2"/>
            </p:custDataLst>
          </p:nvPr>
        </p:nvSpPr>
        <p:spPr>
          <a:xfrm>
            <a:off x="1281600" y="1249200"/>
            <a:ext cx="9626400" cy="723600"/>
          </a:xfrm>
        </p:spPr>
        <p:txBody>
          <a:bodyPr anchor="ctr"/>
          <a:lstStyle>
            <a:lvl1pPr>
              <a:defRPr sz="3200" baseline="0">
                <a:gradFill>
                  <a:gsLst>
                    <a:gs pos="0">
                      <a:schemeClr val="accent3"/>
                    </a:gs>
                    <a:gs pos="100000">
                      <a:schemeClr val="accent1"/>
                    </a:gs>
                  </a:gsLst>
                  <a:lin ang="6599999" scaled="0"/>
                </a:gra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3"/>
            </p:custDataLst>
          </p:nvPr>
        </p:nvSpPr>
        <p:spPr>
          <a:xfrm>
            <a:off x="1281113" y="2163600"/>
            <a:ext cx="9626600" cy="3445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5"/>
            </p:custDataLst>
          </p:nvPr>
        </p:nvSpPr>
        <p:spPr/>
        <p:txBody>
          <a:bodyPr/>
          <a:lstStyle/>
          <a:p>
            <a:endParaRPr lang="zh-CN" altLang="en-US"/>
          </a:p>
        </p:txBody>
      </p:sp>
      <p:sp>
        <p:nvSpPr>
          <p:cNvPr id="5" name="灯片编号占位符 4"/>
          <p:cNvSpPr>
            <a:spLocks noGrp="1"/>
          </p:cNvSpPr>
          <p:nvPr userDrawn="1">
            <p:ph type="sldNum" sz="quarter" idx="12"/>
            <p:custDataLst>
              <p:tags r:id="rId6"/>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19" name="任意多边形: 形状 18"/>
          <p:cNvSpPr/>
          <p:nvPr userDrawn="1">
            <p:custDataLst>
              <p:tags r:id="rId2"/>
            </p:custDataLst>
          </p:nvPr>
        </p:nvSpPr>
        <p:spPr>
          <a:xfrm rot="16200000">
            <a:off x="8569325" y="3243580"/>
            <a:ext cx="6884035" cy="3619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矩形: 圆角 5"/>
          <p:cNvSpPr/>
          <p:nvPr userDrawn="1">
            <p:custDataLst>
              <p:tags r:id="rId3"/>
            </p:custDataLst>
          </p:nvPr>
        </p:nvSpPr>
        <p:spPr>
          <a:xfrm rot="2955020">
            <a:off x="-241300" y="-112395"/>
            <a:ext cx="1014095" cy="747395"/>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baseline="0">
                <a:gradFill>
                  <a:gsLst>
                    <a:gs pos="0">
                      <a:schemeClr val="accent1"/>
                    </a:gs>
                    <a:gs pos="100000">
                      <a:schemeClr val="accent3"/>
                    </a:gs>
                  </a:gsLst>
                  <a:path path="circle">
                    <a:fillToRect t="100000" r="100000"/>
                  </a:path>
                </a:gra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微软雅黑"/>
              </a:defRPr>
            </a:lvl1pPr>
            <a:lvl2pPr>
              <a:defRPr baseline="0">
                <a:solidFill>
                  <a:schemeClr val="tx1">
                    <a:lumMod val="85000"/>
                    <a:lumOff val="15000"/>
                  </a:schemeClr>
                </a:solidFill>
                <a:latin typeface="Arial" pitchFamily="34" charset="0"/>
                <a:ea typeface="微软雅黑"/>
              </a:defRPr>
            </a:lvl2pPr>
            <a:lvl3pPr>
              <a:defRPr baseline="0">
                <a:solidFill>
                  <a:schemeClr val="tx1">
                    <a:lumMod val="85000"/>
                    <a:lumOff val="15000"/>
                  </a:schemeClr>
                </a:solidFill>
                <a:latin typeface="Arial" pitchFamily="34" charset="0"/>
                <a:ea typeface="微软雅黑"/>
              </a:defRPr>
            </a:lvl3pPr>
            <a:lvl4pPr>
              <a:defRPr baseline="0">
                <a:solidFill>
                  <a:schemeClr val="tx1">
                    <a:lumMod val="85000"/>
                    <a:lumOff val="15000"/>
                  </a:schemeClr>
                </a:solidFill>
                <a:latin typeface="Arial" pitchFamily="34" charset="0"/>
                <a:ea typeface="微软雅黑"/>
              </a:defRPr>
            </a:lvl4pPr>
            <a:lvl5pPr>
              <a:defRPr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32" name="矩形: 圆角 31"/>
          <p:cNvSpPr/>
          <p:nvPr userDrawn="1">
            <p:custDataLst>
              <p:tags r:id="rId2"/>
            </p:custDataLst>
          </p:nvPr>
        </p:nvSpPr>
        <p:spPr>
          <a:xfrm rot="2955020">
            <a:off x="-241533" y="-112084"/>
            <a:ext cx="1014375" cy="747174"/>
          </a:xfrm>
          <a:prstGeom prst="roundRect">
            <a:avLst>
              <a:gd name="adj" fmla="val 50000"/>
            </a:avLst>
          </a:pr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1" name="任意多边形: 形状 30"/>
          <p:cNvSpPr/>
          <p:nvPr userDrawn="1">
            <p:custDataLst>
              <p:tags r:id="rId3"/>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userDrawn="1">
            <p:ph type="title"/>
            <p:custDataLst>
              <p:tags r:id="rId4"/>
            </p:custDataLst>
          </p:nvPr>
        </p:nvSpPr>
        <p:spPr>
          <a:xfrm>
            <a:off x="612000" y="781200"/>
            <a:ext cx="10976400" cy="626400"/>
          </a:xfrm>
        </p:spPr>
        <p:txBody>
          <a:bodyPr anchor="ctr"/>
          <a:lstStyle>
            <a:lvl1pPr algn="ctr">
              <a:defRPr sz="36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userDrawn="1">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6"/>
            </p:custDataLst>
          </p:nvPr>
        </p:nvSpPr>
        <p:spPr/>
        <p:txBody>
          <a:bodyPr/>
          <a:lstStyle/>
          <a:p>
            <a:endParaRPr lang="zh-CN" altLang="en-US"/>
          </a:p>
        </p:txBody>
      </p:sp>
      <p:sp>
        <p:nvSpPr>
          <p:cNvPr id="5" name="灯片编号占位符 4"/>
          <p:cNvSpPr>
            <a:spLocks noGrp="1"/>
          </p:cNvSpPr>
          <p:nvPr userDrawn="1">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userDrawn="1">
            <p:ph type="body" sz="quarter" idx="13"/>
            <p:custDataLst>
              <p:tags r:id="rId8"/>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userDrawn="1">
            <p:ph sz="quarter" idx="14"/>
            <p:custDataLst>
              <p:tags r:id="rId9"/>
            </p:custDataLst>
          </p:nvPr>
        </p:nvSpPr>
        <p:spPr>
          <a:xfrm>
            <a:off x="612775" y="2808000"/>
            <a:ext cx="10965600" cy="34308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olidFill>
                <a:schemeClr val="tx2"/>
              </a:solidFill>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22" name="任意多边形: 形状 21"/>
          <p:cNvSpPr/>
          <p:nvPr userDrawn="1">
            <p:custDataLst>
              <p:tags r:id="rId8"/>
            </p:custDataLst>
          </p:nvPr>
        </p:nvSpPr>
        <p:spPr>
          <a:xfrm flipH="1" flipV="1">
            <a:off x="-6350" y="-15240"/>
            <a:ext cx="12211050" cy="493473"/>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22" name="任意多边形: 形状 21"/>
          <p:cNvSpPr/>
          <p:nvPr userDrawn="1">
            <p:custDataLst>
              <p:tags r:id="rId1"/>
            </p:custDataLst>
          </p:nvPr>
        </p:nvSpPr>
        <p:spPr>
          <a:xfrm>
            <a:off x="-6350" y="6341414"/>
            <a:ext cx="12211050" cy="535635"/>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 name="矩形 9"/>
          <p:cNvSpPr/>
          <p:nvPr userDrawn="1">
            <p:custDataLst>
              <p:tags r:id="rId2"/>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3"/>
            </p:custDataLst>
          </p:nvPr>
        </p:nvSpPr>
        <p:spPr>
          <a:xfrm>
            <a:off x="579600" y="237600"/>
            <a:ext cx="11037600" cy="441964"/>
          </a:xfrm>
        </p:spPr>
        <p:txBody>
          <a:bodyPr>
            <a:noAutofit/>
          </a:bodyPr>
          <a:lstStyle>
            <a:lvl1pPr>
              <a:defRPr sz="2400" baseline="0">
                <a:gradFill>
                  <a:gsLst>
                    <a:gs pos="0">
                      <a:schemeClr val="accent1"/>
                    </a:gs>
                    <a:gs pos="99000">
                      <a:schemeClr val="accent3"/>
                    </a:gs>
                  </a:gsLst>
                  <a:path path="circle">
                    <a:fillToRect t="100000" r="100000"/>
                  </a:path>
                </a:gra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4"/>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p>
            <a:endParaRPr lang="zh-CN" altLang="en-US"/>
          </a:p>
        </p:txBody>
      </p:sp>
      <p:sp>
        <p:nvSpPr>
          <p:cNvPr id="5" name="灯片编号占位符 4"/>
          <p:cNvSpPr>
            <a:spLocks noGrp="1"/>
          </p:cNvSpPr>
          <p:nvPr>
            <p:ph type="sldNum" sz="quarter" idx="12"/>
            <p:custDataLst>
              <p:tags r:id="rId6"/>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7"/>
            </p:custDataLst>
          </p:nvPr>
        </p:nvSpPr>
        <p:spPr>
          <a:xfrm>
            <a:off x="579600" y="1663200"/>
            <a:ext cx="53424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8"/>
            </p:custDataLst>
          </p:nvPr>
        </p:nvSpPr>
        <p:spPr>
          <a:xfrm>
            <a:off x="6242400" y="1663200"/>
            <a:ext cx="5367600" cy="2894400"/>
          </a:xfrm>
        </p:spPr>
        <p:txBody>
          <a:bodyPr/>
          <a:lstStyle>
            <a:lvl1pPr>
              <a:defRPr sz="1400" baseline="0">
                <a:solidFill>
                  <a:schemeClr val="tx1">
                    <a:lumMod val="85000"/>
                    <a:lumOff val="15000"/>
                  </a:schemeClr>
                </a:solidFill>
                <a:latin typeface="Arial" pitchFamily="34" charset="0"/>
                <a:ea typeface="微软雅黑"/>
              </a:defRPr>
            </a:lvl1pPr>
            <a:lvl2pPr>
              <a:defRPr sz="1400" baseline="0">
                <a:solidFill>
                  <a:schemeClr val="tx1">
                    <a:lumMod val="85000"/>
                    <a:lumOff val="15000"/>
                  </a:schemeClr>
                </a:solidFill>
                <a:latin typeface="Arial" pitchFamily="34" charset="0"/>
                <a:ea typeface="微软雅黑"/>
              </a:defRPr>
            </a:lvl2pPr>
            <a:lvl3pPr>
              <a:defRPr sz="1400" baseline="0">
                <a:solidFill>
                  <a:schemeClr val="tx1">
                    <a:lumMod val="85000"/>
                    <a:lumOff val="15000"/>
                  </a:schemeClr>
                </a:solidFill>
                <a:latin typeface="Arial" pitchFamily="34" charset="0"/>
                <a:ea typeface="微软雅黑"/>
              </a:defRPr>
            </a:lvl3pPr>
            <a:lvl4pPr>
              <a:defRPr sz="1400" baseline="0">
                <a:solidFill>
                  <a:schemeClr val="tx1">
                    <a:lumMod val="85000"/>
                    <a:lumOff val="15000"/>
                  </a:schemeClr>
                </a:solidFill>
                <a:latin typeface="Arial" pitchFamily="34" charset="0"/>
                <a:ea typeface="微软雅黑"/>
              </a:defRPr>
            </a:lvl4pPr>
            <a:lvl5pPr>
              <a:defRPr sz="140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9"/>
            </p:custDataLst>
          </p:nvPr>
        </p:nvSpPr>
        <p:spPr>
          <a:xfrm>
            <a:off x="572400" y="4816800"/>
            <a:ext cx="53424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0"/>
            </p:custDataLst>
          </p:nvPr>
        </p:nvSpPr>
        <p:spPr>
          <a:xfrm>
            <a:off x="6253200" y="4813200"/>
            <a:ext cx="5367600" cy="781200"/>
          </a:xfrm>
        </p:spPr>
        <p:txBody>
          <a:bodyPr/>
          <a:lstStyle>
            <a:lvl1pPr>
              <a:defRPr sz="140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127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9" name="任意多边形: 形状 28"/>
          <p:cNvSpPr/>
          <p:nvPr userDrawn="1">
            <p:custDataLst>
              <p:tags r:id="rId2"/>
            </p:custDataLst>
          </p:nvPr>
        </p:nvSpPr>
        <p:spPr>
          <a:xfrm>
            <a:off x="-6350" y="6184900"/>
            <a:ext cx="12211050" cy="69215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1090">
                <a:moveTo>
                  <a:pt x="5210" y="0"/>
                </a:moveTo>
                <a:cubicBezTo>
                  <a:pt x="7603" y="0"/>
                  <a:pt x="11560" y="660"/>
                  <a:pt x="13490" y="680"/>
                </a:cubicBezTo>
                <a:cubicBezTo>
                  <a:pt x="15420" y="700"/>
                  <a:pt x="15577" y="187"/>
                  <a:pt x="16790" y="120"/>
                </a:cubicBezTo>
                <a:cubicBezTo>
                  <a:pt x="17700" y="70"/>
                  <a:pt x="18616" y="238"/>
                  <a:pt x="19212" y="412"/>
                </a:cubicBezTo>
                <a:lnTo>
                  <a:pt x="19230" y="417"/>
                </a:lnTo>
                <a:lnTo>
                  <a:pt x="19230" y="1090"/>
                </a:lnTo>
                <a:lnTo>
                  <a:pt x="0" y="1090"/>
                </a:lnTo>
                <a:lnTo>
                  <a:pt x="0" y="641"/>
                </a:lnTo>
                <a:lnTo>
                  <a:pt x="10" y="640"/>
                </a:lnTo>
                <a:cubicBezTo>
                  <a:pt x="1033" y="473"/>
                  <a:pt x="3036" y="0"/>
                  <a:pt x="521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0" name="任意多边形: 形状 29"/>
          <p:cNvSpPr/>
          <p:nvPr userDrawn="1">
            <p:custDataLst>
              <p:tags r:id="rId3"/>
            </p:custDataLst>
          </p:nvPr>
        </p:nvSpPr>
        <p:spPr>
          <a:xfrm flipH="1" flipV="1">
            <a:off x="-6350" y="-15240"/>
            <a:ext cx="12211050" cy="574040"/>
          </a:xfrm>
          <a:custGeom>
            <a:gdLst>
              <a:gd name="connsiteX0" fmla="*/ 0 w 12674600"/>
              <a:gd name="connsiteY0" fmla="*/ 444500 h 1206500"/>
              <a:gd name="connsiteX1" fmla="*/ 3327400 w 12674600"/>
              <a:gd name="connsiteY1" fmla="*/ 0 h 1206500"/>
              <a:gd name="connsiteX2" fmla="*/ 3479800 w 12674600"/>
              <a:gd name="connsiteY2" fmla="*/ 12700 h 1206500"/>
              <a:gd name="connsiteX3" fmla="*/ 8737600 w 12674600"/>
              <a:gd name="connsiteY3" fmla="*/ 444500 h 1206500"/>
              <a:gd name="connsiteX4" fmla="*/ 8864600 w 12674600"/>
              <a:gd name="connsiteY4" fmla="*/ 469900 h 1206500"/>
              <a:gd name="connsiteX5" fmla="*/ 8991600 w 12674600"/>
              <a:gd name="connsiteY5" fmla="*/ 495300 h 1206500"/>
              <a:gd name="connsiteX6" fmla="*/ 10858500 w 12674600"/>
              <a:gd name="connsiteY6" fmla="*/ 355600 h 1206500"/>
              <a:gd name="connsiteX7" fmla="*/ 12674600 w 12674600"/>
              <a:gd name="connsiteY7" fmla="*/ 381000 h 1206500"/>
              <a:gd name="connsiteX8" fmla="*/ 12623800 w 12674600"/>
              <a:gd name="connsiteY8" fmla="*/ 1143000 h 1206500"/>
              <a:gd name="connsiteX9" fmla="*/ 88900 w 12674600"/>
              <a:gd name="connsiteY9" fmla="*/ 1206500 h 1206500"/>
              <a:gd name="connsiteX10" fmla="*/ 50800 w 12674600"/>
              <a:gd name="connsiteY10" fmla="*/ 419100 h 1206500"/>
              <a:gd name="connsiteX11" fmla="*/ 0 w 12674600"/>
              <a:gd name="connsiteY11" fmla="*/ 444500 h 1206500"/>
              <a:gd name="connsiteX0-1" fmla="*/ 0 w 12674600"/>
              <a:gd name="connsiteY0-2" fmla="*/ 431800 h 1193800"/>
              <a:gd name="connsiteX1-3" fmla="*/ 3479800 w 12674600"/>
              <a:gd name="connsiteY1-4" fmla="*/ 0 h 1193800"/>
              <a:gd name="connsiteX2-5" fmla="*/ 8737600 w 12674600"/>
              <a:gd name="connsiteY2-6" fmla="*/ 431800 h 1193800"/>
              <a:gd name="connsiteX3-7" fmla="*/ 8864600 w 12674600"/>
              <a:gd name="connsiteY3-8" fmla="*/ 457200 h 1193800"/>
              <a:gd name="connsiteX4-9" fmla="*/ 8991600 w 12674600"/>
              <a:gd name="connsiteY4-10" fmla="*/ 482600 h 1193800"/>
              <a:gd name="connsiteX5-11" fmla="*/ 10858500 w 12674600"/>
              <a:gd name="connsiteY5-12" fmla="*/ 342900 h 1193800"/>
              <a:gd name="connsiteX6-13" fmla="*/ 12674600 w 12674600"/>
              <a:gd name="connsiteY6-14" fmla="*/ 368300 h 1193800"/>
              <a:gd name="connsiteX7-15" fmla="*/ 12623800 w 12674600"/>
              <a:gd name="connsiteY7-16" fmla="*/ 1130300 h 1193800"/>
              <a:gd name="connsiteX8-17" fmla="*/ 88900 w 12674600"/>
              <a:gd name="connsiteY8-18" fmla="*/ 1193800 h 1193800"/>
              <a:gd name="connsiteX9-19" fmla="*/ 50800 w 12674600"/>
              <a:gd name="connsiteY9-20" fmla="*/ 406400 h 1193800"/>
              <a:gd name="connsiteX10-21" fmla="*/ 0 w 12674600"/>
              <a:gd name="connsiteY10-22" fmla="*/ 431800 h 1193800"/>
              <a:gd name="connsiteX0-23" fmla="*/ 0 w 12674600"/>
              <a:gd name="connsiteY0-24" fmla="*/ 431800 h 1193800"/>
              <a:gd name="connsiteX1-25" fmla="*/ 3479800 w 12674600"/>
              <a:gd name="connsiteY1-26" fmla="*/ 0 h 1193800"/>
              <a:gd name="connsiteX2-27" fmla="*/ 8737600 w 12674600"/>
              <a:gd name="connsiteY2-28" fmla="*/ 431800 h 1193800"/>
              <a:gd name="connsiteX3-29" fmla="*/ 8864600 w 12674600"/>
              <a:gd name="connsiteY3-30" fmla="*/ 457200 h 1193800"/>
              <a:gd name="connsiteX4-31" fmla="*/ 8991600 w 12674600"/>
              <a:gd name="connsiteY4-32" fmla="*/ 482600 h 1193800"/>
              <a:gd name="connsiteX5-33" fmla="*/ 10858500 w 12674600"/>
              <a:gd name="connsiteY5-34" fmla="*/ 342900 h 1193800"/>
              <a:gd name="connsiteX6-35" fmla="*/ 12674600 w 12674600"/>
              <a:gd name="connsiteY6-36" fmla="*/ 368300 h 1193800"/>
              <a:gd name="connsiteX7-37" fmla="*/ 12623800 w 12674600"/>
              <a:gd name="connsiteY7-38" fmla="*/ 1130300 h 1193800"/>
              <a:gd name="connsiteX8-39" fmla="*/ 88900 w 12674600"/>
              <a:gd name="connsiteY8-40" fmla="*/ 1193800 h 1193800"/>
              <a:gd name="connsiteX9-41" fmla="*/ 50800 w 12674600"/>
              <a:gd name="connsiteY9-42" fmla="*/ 406400 h 1193800"/>
              <a:gd name="connsiteX10-43" fmla="*/ 0 w 12674600"/>
              <a:gd name="connsiteY10-44" fmla="*/ 431800 h 1193800"/>
              <a:gd name="connsiteX0-45" fmla="*/ 0 w 12674600"/>
              <a:gd name="connsiteY0-46" fmla="*/ 431800 h 1193800"/>
              <a:gd name="connsiteX1-47" fmla="*/ 3479800 w 12674600"/>
              <a:gd name="connsiteY1-48" fmla="*/ 0 h 1193800"/>
              <a:gd name="connsiteX2-49" fmla="*/ 8737600 w 12674600"/>
              <a:gd name="connsiteY2-50" fmla="*/ 431800 h 1193800"/>
              <a:gd name="connsiteX3-51" fmla="*/ 8864600 w 12674600"/>
              <a:gd name="connsiteY3-52" fmla="*/ 457200 h 1193800"/>
              <a:gd name="connsiteX4-53" fmla="*/ 8991600 w 12674600"/>
              <a:gd name="connsiteY4-54" fmla="*/ 482600 h 1193800"/>
              <a:gd name="connsiteX5-55" fmla="*/ 10858500 w 12674600"/>
              <a:gd name="connsiteY5-56" fmla="*/ 342900 h 1193800"/>
              <a:gd name="connsiteX6-57" fmla="*/ 12674600 w 12674600"/>
              <a:gd name="connsiteY6-58" fmla="*/ 368300 h 1193800"/>
              <a:gd name="connsiteX7-59" fmla="*/ 12623800 w 12674600"/>
              <a:gd name="connsiteY7-60" fmla="*/ 1130300 h 1193800"/>
              <a:gd name="connsiteX8-61" fmla="*/ 88900 w 12674600"/>
              <a:gd name="connsiteY8-62" fmla="*/ 1193800 h 1193800"/>
              <a:gd name="connsiteX9-63" fmla="*/ 50800 w 12674600"/>
              <a:gd name="connsiteY9-64" fmla="*/ 406400 h 1193800"/>
              <a:gd name="connsiteX10-65" fmla="*/ 0 w 12674600"/>
              <a:gd name="connsiteY10-66" fmla="*/ 431800 h 1193800"/>
              <a:gd name="connsiteX0-67" fmla="*/ 0 w 12674600"/>
              <a:gd name="connsiteY0-68" fmla="*/ 431800 h 1193800"/>
              <a:gd name="connsiteX1-69" fmla="*/ 3479800 w 12674600"/>
              <a:gd name="connsiteY1-70" fmla="*/ 0 h 1193800"/>
              <a:gd name="connsiteX2-71" fmla="*/ 8737600 w 12674600"/>
              <a:gd name="connsiteY2-72" fmla="*/ 431800 h 1193800"/>
              <a:gd name="connsiteX3-73" fmla="*/ 8991600 w 12674600"/>
              <a:gd name="connsiteY3-74" fmla="*/ 482600 h 1193800"/>
              <a:gd name="connsiteX4-75" fmla="*/ 10858500 w 12674600"/>
              <a:gd name="connsiteY4-76" fmla="*/ 342900 h 1193800"/>
              <a:gd name="connsiteX5-77" fmla="*/ 12674600 w 12674600"/>
              <a:gd name="connsiteY5-78" fmla="*/ 368300 h 1193800"/>
              <a:gd name="connsiteX6-79" fmla="*/ 12623800 w 12674600"/>
              <a:gd name="connsiteY6-80" fmla="*/ 1130300 h 1193800"/>
              <a:gd name="connsiteX7-81" fmla="*/ 88900 w 12674600"/>
              <a:gd name="connsiteY7-82" fmla="*/ 1193800 h 1193800"/>
              <a:gd name="connsiteX8-83" fmla="*/ 50800 w 12674600"/>
              <a:gd name="connsiteY8-84" fmla="*/ 406400 h 1193800"/>
              <a:gd name="connsiteX9-85" fmla="*/ 0 w 12674600"/>
              <a:gd name="connsiteY9-86" fmla="*/ 431800 h 1193800"/>
              <a:gd name="connsiteX0-87" fmla="*/ 0 w 12674600"/>
              <a:gd name="connsiteY0-88" fmla="*/ 431800 h 1193800"/>
              <a:gd name="connsiteX1-89" fmla="*/ 3479800 w 12674600"/>
              <a:gd name="connsiteY1-90" fmla="*/ 0 h 1193800"/>
              <a:gd name="connsiteX2-91" fmla="*/ 8737600 w 12674600"/>
              <a:gd name="connsiteY2-92" fmla="*/ 431800 h 1193800"/>
              <a:gd name="connsiteX3-93" fmla="*/ 10858500 w 12674600"/>
              <a:gd name="connsiteY3-94" fmla="*/ 342900 h 1193800"/>
              <a:gd name="connsiteX4-95" fmla="*/ 12674600 w 12674600"/>
              <a:gd name="connsiteY4-96" fmla="*/ 368300 h 1193800"/>
              <a:gd name="connsiteX5-97" fmla="*/ 12623800 w 12674600"/>
              <a:gd name="connsiteY5-98" fmla="*/ 1130300 h 1193800"/>
              <a:gd name="connsiteX6-99" fmla="*/ 88900 w 12674600"/>
              <a:gd name="connsiteY6-100" fmla="*/ 1193800 h 1193800"/>
              <a:gd name="connsiteX7-101" fmla="*/ 50800 w 12674600"/>
              <a:gd name="connsiteY7-102" fmla="*/ 406400 h 1193800"/>
              <a:gd name="connsiteX8-103" fmla="*/ 0 w 12674600"/>
              <a:gd name="connsiteY8-104" fmla="*/ 431800 h 1193800"/>
              <a:gd name="connsiteX0-105" fmla="*/ 0 w 12674600"/>
              <a:gd name="connsiteY0-106" fmla="*/ 431800 h 1193800"/>
              <a:gd name="connsiteX1-107" fmla="*/ 3479800 w 12674600"/>
              <a:gd name="connsiteY1-108" fmla="*/ 0 h 1193800"/>
              <a:gd name="connsiteX2-109" fmla="*/ 8737600 w 12674600"/>
              <a:gd name="connsiteY2-110" fmla="*/ 431800 h 1193800"/>
              <a:gd name="connsiteX3-111" fmla="*/ 10858500 w 12674600"/>
              <a:gd name="connsiteY3-112" fmla="*/ 342900 h 1193800"/>
              <a:gd name="connsiteX4-113" fmla="*/ 12674600 w 12674600"/>
              <a:gd name="connsiteY4-114" fmla="*/ 368300 h 1193800"/>
              <a:gd name="connsiteX5-115" fmla="*/ 12623800 w 12674600"/>
              <a:gd name="connsiteY5-116" fmla="*/ 1130300 h 1193800"/>
              <a:gd name="connsiteX6-117" fmla="*/ 88900 w 12674600"/>
              <a:gd name="connsiteY6-118" fmla="*/ 1193800 h 1193800"/>
              <a:gd name="connsiteX7-119" fmla="*/ 50800 w 12674600"/>
              <a:gd name="connsiteY7-120" fmla="*/ 406400 h 1193800"/>
              <a:gd name="connsiteX8-121" fmla="*/ 0 w 12674600"/>
              <a:gd name="connsiteY8-122" fmla="*/ 431800 h 1193800"/>
              <a:gd name="connsiteX0-123" fmla="*/ 0 w 12674600"/>
              <a:gd name="connsiteY0-124" fmla="*/ 431800 h 1193800"/>
              <a:gd name="connsiteX1-125" fmla="*/ 3479800 w 12674600"/>
              <a:gd name="connsiteY1-126" fmla="*/ 0 h 1193800"/>
              <a:gd name="connsiteX2-127" fmla="*/ 8737600 w 12674600"/>
              <a:gd name="connsiteY2-128" fmla="*/ 431800 h 1193800"/>
              <a:gd name="connsiteX3-129" fmla="*/ 10858500 w 12674600"/>
              <a:gd name="connsiteY3-130" fmla="*/ 342900 h 1193800"/>
              <a:gd name="connsiteX4-131" fmla="*/ 12674600 w 12674600"/>
              <a:gd name="connsiteY4-132" fmla="*/ 368300 h 1193800"/>
              <a:gd name="connsiteX5-133" fmla="*/ 12623800 w 12674600"/>
              <a:gd name="connsiteY5-134" fmla="*/ 1130300 h 1193800"/>
              <a:gd name="connsiteX6-135" fmla="*/ 88900 w 12674600"/>
              <a:gd name="connsiteY6-136" fmla="*/ 1193800 h 1193800"/>
              <a:gd name="connsiteX7-137" fmla="*/ 50800 w 12674600"/>
              <a:gd name="connsiteY7-138" fmla="*/ 406400 h 1193800"/>
              <a:gd name="connsiteX8-139" fmla="*/ 0 w 12674600"/>
              <a:gd name="connsiteY8-140" fmla="*/ 431800 h 1193800"/>
              <a:gd name="connsiteX0-141" fmla="*/ 0 w 12674600"/>
              <a:gd name="connsiteY0-142" fmla="*/ 431800 h 1193800"/>
              <a:gd name="connsiteX1-143" fmla="*/ 3479800 w 12674600"/>
              <a:gd name="connsiteY1-144" fmla="*/ 0 h 1193800"/>
              <a:gd name="connsiteX2-145" fmla="*/ 8737600 w 12674600"/>
              <a:gd name="connsiteY2-146" fmla="*/ 431800 h 1193800"/>
              <a:gd name="connsiteX3-147" fmla="*/ 10858500 w 12674600"/>
              <a:gd name="connsiteY3-148" fmla="*/ 342900 h 1193800"/>
              <a:gd name="connsiteX4-149" fmla="*/ 12674600 w 12674600"/>
              <a:gd name="connsiteY4-150" fmla="*/ 368300 h 1193800"/>
              <a:gd name="connsiteX5-151" fmla="*/ 12623800 w 12674600"/>
              <a:gd name="connsiteY5-152" fmla="*/ 1130300 h 1193800"/>
              <a:gd name="connsiteX6-153" fmla="*/ 88900 w 12674600"/>
              <a:gd name="connsiteY6-154" fmla="*/ 1193800 h 1193800"/>
              <a:gd name="connsiteX7-155" fmla="*/ 50800 w 12674600"/>
              <a:gd name="connsiteY7-156" fmla="*/ 406400 h 1193800"/>
              <a:gd name="connsiteX8-157" fmla="*/ 0 w 12674600"/>
              <a:gd name="connsiteY8-158" fmla="*/ 431800 h 1193800"/>
              <a:gd name="connsiteX0-159" fmla="*/ 0 w 12674600"/>
              <a:gd name="connsiteY0-160" fmla="*/ 431800 h 1193800"/>
              <a:gd name="connsiteX1-161" fmla="*/ 3479800 w 12674600"/>
              <a:gd name="connsiteY1-162" fmla="*/ 0 h 1193800"/>
              <a:gd name="connsiteX2-163" fmla="*/ 8737600 w 12674600"/>
              <a:gd name="connsiteY2-164" fmla="*/ 431800 h 1193800"/>
              <a:gd name="connsiteX3-165" fmla="*/ 10858500 w 12674600"/>
              <a:gd name="connsiteY3-166" fmla="*/ 342900 h 1193800"/>
              <a:gd name="connsiteX4-167" fmla="*/ 12674600 w 12674600"/>
              <a:gd name="connsiteY4-168" fmla="*/ 368300 h 1193800"/>
              <a:gd name="connsiteX5-169" fmla="*/ 12623800 w 12674600"/>
              <a:gd name="connsiteY5-170" fmla="*/ 1130300 h 1193800"/>
              <a:gd name="connsiteX6-171" fmla="*/ 88900 w 12674600"/>
              <a:gd name="connsiteY6-172" fmla="*/ 1193800 h 1193800"/>
              <a:gd name="connsiteX7-173" fmla="*/ 50800 w 12674600"/>
              <a:gd name="connsiteY7-174" fmla="*/ 406400 h 1193800"/>
              <a:gd name="connsiteX8-175" fmla="*/ 0 w 12674600"/>
              <a:gd name="connsiteY8-176" fmla="*/ 431800 h 1193800"/>
              <a:gd name="connsiteX0-177" fmla="*/ 0 w 12674600"/>
              <a:gd name="connsiteY0-178" fmla="*/ 431800 h 1193800"/>
              <a:gd name="connsiteX1-179" fmla="*/ 3479800 w 12674600"/>
              <a:gd name="connsiteY1-180" fmla="*/ 0 h 1193800"/>
              <a:gd name="connsiteX2-181" fmla="*/ 8737600 w 12674600"/>
              <a:gd name="connsiteY2-182" fmla="*/ 431800 h 1193800"/>
              <a:gd name="connsiteX3-183" fmla="*/ 10858500 w 12674600"/>
              <a:gd name="connsiteY3-184" fmla="*/ 342900 h 1193800"/>
              <a:gd name="connsiteX4-185" fmla="*/ 12674600 w 12674600"/>
              <a:gd name="connsiteY4-186" fmla="*/ 368300 h 1193800"/>
              <a:gd name="connsiteX5-187" fmla="*/ 12623800 w 12674600"/>
              <a:gd name="connsiteY5-188" fmla="*/ 1130300 h 1193800"/>
              <a:gd name="connsiteX6-189" fmla="*/ 88900 w 12674600"/>
              <a:gd name="connsiteY6-190" fmla="*/ 1193800 h 1193800"/>
              <a:gd name="connsiteX7-191" fmla="*/ 50800 w 12674600"/>
              <a:gd name="connsiteY7-192" fmla="*/ 406400 h 1193800"/>
              <a:gd name="connsiteX8-193" fmla="*/ 0 w 12674600"/>
              <a:gd name="connsiteY8-194" fmla="*/ 431800 h 1193800"/>
              <a:gd name="connsiteX0-195" fmla="*/ 0 w 12674600"/>
              <a:gd name="connsiteY0-196" fmla="*/ 431800 h 1193800"/>
              <a:gd name="connsiteX1-197" fmla="*/ 3479800 w 12674600"/>
              <a:gd name="connsiteY1-198" fmla="*/ 0 h 1193800"/>
              <a:gd name="connsiteX2-199" fmla="*/ 8737600 w 12674600"/>
              <a:gd name="connsiteY2-200" fmla="*/ 431800 h 1193800"/>
              <a:gd name="connsiteX3-201" fmla="*/ 10858500 w 12674600"/>
              <a:gd name="connsiteY3-202" fmla="*/ 342900 h 1193800"/>
              <a:gd name="connsiteX4-203" fmla="*/ 12674600 w 12674600"/>
              <a:gd name="connsiteY4-204" fmla="*/ 368300 h 1193800"/>
              <a:gd name="connsiteX5-205" fmla="*/ 12623800 w 12674600"/>
              <a:gd name="connsiteY5-206" fmla="*/ 1130300 h 1193800"/>
              <a:gd name="connsiteX6-207" fmla="*/ 88900 w 12674600"/>
              <a:gd name="connsiteY6-208" fmla="*/ 1193800 h 1193800"/>
              <a:gd name="connsiteX7-209" fmla="*/ 50800 w 12674600"/>
              <a:gd name="connsiteY7-210" fmla="*/ 406400 h 1193800"/>
              <a:gd name="connsiteX8-211" fmla="*/ 0 w 12674600"/>
              <a:gd name="connsiteY8-212" fmla="*/ 431800 h 1193800"/>
              <a:gd name="connsiteX0-213" fmla="*/ 0 w 12674600"/>
              <a:gd name="connsiteY0-214" fmla="*/ 431800 h 1193800"/>
              <a:gd name="connsiteX1-215" fmla="*/ 3479800 w 12674600"/>
              <a:gd name="connsiteY1-216" fmla="*/ 0 h 1193800"/>
              <a:gd name="connsiteX2-217" fmla="*/ 8737600 w 12674600"/>
              <a:gd name="connsiteY2-218" fmla="*/ 431800 h 1193800"/>
              <a:gd name="connsiteX3-219" fmla="*/ 10858500 w 12674600"/>
              <a:gd name="connsiteY3-220" fmla="*/ 342900 h 1193800"/>
              <a:gd name="connsiteX4-221" fmla="*/ 12674600 w 12674600"/>
              <a:gd name="connsiteY4-222" fmla="*/ 368300 h 1193800"/>
              <a:gd name="connsiteX5-223" fmla="*/ 12623800 w 12674600"/>
              <a:gd name="connsiteY5-224" fmla="*/ 1130300 h 1193800"/>
              <a:gd name="connsiteX6-225" fmla="*/ 88900 w 12674600"/>
              <a:gd name="connsiteY6-226" fmla="*/ 1193800 h 1193800"/>
              <a:gd name="connsiteX7-227" fmla="*/ 50800 w 12674600"/>
              <a:gd name="connsiteY7-228" fmla="*/ 406400 h 1193800"/>
              <a:gd name="connsiteX8-229" fmla="*/ 0 w 12674600"/>
              <a:gd name="connsiteY8-230" fmla="*/ 431800 h 1193800"/>
              <a:gd name="connsiteX0-231" fmla="*/ 0 w 12674600"/>
              <a:gd name="connsiteY0-232" fmla="*/ 431800 h 1193800"/>
              <a:gd name="connsiteX1-233" fmla="*/ 3479800 w 12674600"/>
              <a:gd name="connsiteY1-234" fmla="*/ 0 h 1193800"/>
              <a:gd name="connsiteX2-235" fmla="*/ 8737600 w 12674600"/>
              <a:gd name="connsiteY2-236" fmla="*/ 431800 h 1193800"/>
              <a:gd name="connsiteX3-237" fmla="*/ 10858500 w 12674600"/>
              <a:gd name="connsiteY3-238" fmla="*/ 342900 h 1193800"/>
              <a:gd name="connsiteX4-239" fmla="*/ 12674600 w 12674600"/>
              <a:gd name="connsiteY4-240" fmla="*/ 368300 h 1193800"/>
              <a:gd name="connsiteX5-241" fmla="*/ 12623800 w 12674600"/>
              <a:gd name="connsiteY5-242" fmla="*/ 1130300 h 1193800"/>
              <a:gd name="connsiteX6-243" fmla="*/ 88900 w 12674600"/>
              <a:gd name="connsiteY6-244" fmla="*/ 1193800 h 1193800"/>
              <a:gd name="connsiteX7-245" fmla="*/ 50800 w 12674600"/>
              <a:gd name="connsiteY7-246" fmla="*/ 406400 h 1193800"/>
              <a:gd name="connsiteX8-247" fmla="*/ 0 w 12674600"/>
              <a:gd name="connsiteY8-248" fmla="*/ 431800 h 1193800"/>
              <a:gd name="connsiteX0-249" fmla="*/ 0 w 12674600"/>
              <a:gd name="connsiteY0-250" fmla="*/ 431800 h 1193800"/>
              <a:gd name="connsiteX1-251" fmla="*/ 3479800 w 12674600"/>
              <a:gd name="connsiteY1-252" fmla="*/ 0 h 1193800"/>
              <a:gd name="connsiteX2-253" fmla="*/ 8737600 w 12674600"/>
              <a:gd name="connsiteY2-254" fmla="*/ 431800 h 1193800"/>
              <a:gd name="connsiteX3-255" fmla="*/ 10858500 w 12674600"/>
              <a:gd name="connsiteY3-256" fmla="*/ 342900 h 1193800"/>
              <a:gd name="connsiteX4-257" fmla="*/ 12674600 w 12674600"/>
              <a:gd name="connsiteY4-258" fmla="*/ 368300 h 1193800"/>
              <a:gd name="connsiteX5-259" fmla="*/ 12623800 w 12674600"/>
              <a:gd name="connsiteY5-260" fmla="*/ 1130300 h 1193800"/>
              <a:gd name="connsiteX6-261" fmla="*/ 88900 w 12674600"/>
              <a:gd name="connsiteY6-262" fmla="*/ 1193800 h 1193800"/>
              <a:gd name="connsiteX7-263" fmla="*/ 50800 w 12674600"/>
              <a:gd name="connsiteY7-264" fmla="*/ 406400 h 1193800"/>
              <a:gd name="connsiteX8-265" fmla="*/ 0 w 12674600"/>
              <a:gd name="connsiteY8-266" fmla="*/ 431800 h 1193800"/>
              <a:gd name="connsiteX0-267" fmla="*/ 0 w 12674600"/>
              <a:gd name="connsiteY0-268" fmla="*/ 431800 h 1193800"/>
              <a:gd name="connsiteX1-269" fmla="*/ 3479800 w 12674600"/>
              <a:gd name="connsiteY1-270" fmla="*/ 0 h 1193800"/>
              <a:gd name="connsiteX2-271" fmla="*/ 8737600 w 12674600"/>
              <a:gd name="connsiteY2-272" fmla="*/ 431800 h 1193800"/>
              <a:gd name="connsiteX3-273" fmla="*/ 10845800 w 12674600"/>
              <a:gd name="connsiteY3-274" fmla="*/ 215900 h 1193800"/>
              <a:gd name="connsiteX4-275" fmla="*/ 12674600 w 12674600"/>
              <a:gd name="connsiteY4-276" fmla="*/ 368300 h 1193800"/>
              <a:gd name="connsiteX5-277" fmla="*/ 12623800 w 12674600"/>
              <a:gd name="connsiteY5-278" fmla="*/ 1130300 h 1193800"/>
              <a:gd name="connsiteX6-279" fmla="*/ 88900 w 12674600"/>
              <a:gd name="connsiteY6-280" fmla="*/ 1193800 h 1193800"/>
              <a:gd name="connsiteX7-281" fmla="*/ 50800 w 12674600"/>
              <a:gd name="connsiteY7-282" fmla="*/ 406400 h 1193800"/>
              <a:gd name="connsiteX8-283" fmla="*/ 0 w 12674600"/>
              <a:gd name="connsiteY8-284" fmla="*/ 431800 h 1193800"/>
              <a:gd name="connsiteX0-285" fmla="*/ 0 w 12674600"/>
              <a:gd name="connsiteY0-286" fmla="*/ 431800 h 1193800"/>
              <a:gd name="connsiteX1-287" fmla="*/ 3479800 w 12674600"/>
              <a:gd name="connsiteY1-288" fmla="*/ 0 h 1193800"/>
              <a:gd name="connsiteX2-289" fmla="*/ 8737600 w 12674600"/>
              <a:gd name="connsiteY2-290" fmla="*/ 431800 h 1193800"/>
              <a:gd name="connsiteX3-291" fmla="*/ 10833100 w 12674600"/>
              <a:gd name="connsiteY3-292" fmla="*/ 76200 h 1193800"/>
              <a:gd name="connsiteX4-293" fmla="*/ 12674600 w 12674600"/>
              <a:gd name="connsiteY4-294" fmla="*/ 368300 h 1193800"/>
              <a:gd name="connsiteX5-295" fmla="*/ 12623800 w 12674600"/>
              <a:gd name="connsiteY5-296" fmla="*/ 1130300 h 1193800"/>
              <a:gd name="connsiteX6-297" fmla="*/ 88900 w 12674600"/>
              <a:gd name="connsiteY6-298" fmla="*/ 1193800 h 1193800"/>
              <a:gd name="connsiteX7-299" fmla="*/ 50800 w 12674600"/>
              <a:gd name="connsiteY7-300" fmla="*/ 406400 h 1193800"/>
              <a:gd name="connsiteX8-301" fmla="*/ 0 w 12674600"/>
              <a:gd name="connsiteY8-302" fmla="*/ 431800 h 1193800"/>
              <a:gd name="connsiteX0-303" fmla="*/ 0 w 12674600"/>
              <a:gd name="connsiteY0-304" fmla="*/ 431800 h 1193800"/>
              <a:gd name="connsiteX1-305" fmla="*/ 3479800 w 12674600"/>
              <a:gd name="connsiteY1-306" fmla="*/ 0 h 1193800"/>
              <a:gd name="connsiteX2-307" fmla="*/ 8737600 w 12674600"/>
              <a:gd name="connsiteY2-308" fmla="*/ 431800 h 1193800"/>
              <a:gd name="connsiteX3-309" fmla="*/ 10833100 w 12674600"/>
              <a:gd name="connsiteY3-310" fmla="*/ 76200 h 1193800"/>
              <a:gd name="connsiteX4-311" fmla="*/ 12674600 w 12674600"/>
              <a:gd name="connsiteY4-312" fmla="*/ 368300 h 1193800"/>
              <a:gd name="connsiteX5-313" fmla="*/ 12623800 w 12674600"/>
              <a:gd name="connsiteY5-314" fmla="*/ 1130300 h 1193800"/>
              <a:gd name="connsiteX6-315" fmla="*/ 88900 w 12674600"/>
              <a:gd name="connsiteY6-316" fmla="*/ 1193800 h 1193800"/>
              <a:gd name="connsiteX7-317" fmla="*/ 50800 w 12674600"/>
              <a:gd name="connsiteY7-318" fmla="*/ 406400 h 1193800"/>
              <a:gd name="connsiteX8-319" fmla="*/ 0 w 12674600"/>
              <a:gd name="connsiteY8-320" fmla="*/ 431800 h 1193800"/>
              <a:gd name="connsiteX0-321" fmla="*/ 0 w 12674600"/>
              <a:gd name="connsiteY0-322" fmla="*/ 431800 h 1193800"/>
              <a:gd name="connsiteX1-323" fmla="*/ 3479800 w 12674600"/>
              <a:gd name="connsiteY1-324" fmla="*/ 0 h 1193800"/>
              <a:gd name="connsiteX2-325" fmla="*/ 8737600 w 12674600"/>
              <a:gd name="connsiteY2-326" fmla="*/ 431800 h 1193800"/>
              <a:gd name="connsiteX3-327" fmla="*/ 10833100 w 12674600"/>
              <a:gd name="connsiteY3-328" fmla="*/ 76200 h 1193800"/>
              <a:gd name="connsiteX4-329" fmla="*/ 12674600 w 12674600"/>
              <a:gd name="connsiteY4-330" fmla="*/ 368300 h 1193800"/>
              <a:gd name="connsiteX5-331" fmla="*/ 12623800 w 12674600"/>
              <a:gd name="connsiteY5-332" fmla="*/ 1130300 h 1193800"/>
              <a:gd name="connsiteX6-333" fmla="*/ 88900 w 12674600"/>
              <a:gd name="connsiteY6-334" fmla="*/ 1193800 h 1193800"/>
              <a:gd name="connsiteX7-335" fmla="*/ 50800 w 12674600"/>
              <a:gd name="connsiteY7-336" fmla="*/ 406400 h 1193800"/>
              <a:gd name="connsiteX8-337" fmla="*/ 0 w 12674600"/>
              <a:gd name="connsiteY8-338" fmla="*/ 431800 h 1193800"/>
            </a:gdLst>
            <a:cxnLst>
              <a:cxn ang="0">
                <a:pos x="connsiteX0-1" y="connsiteY0-2"/>
              </a:cxn>
              <a:cxn ang="0">
                <a:pos x="connsiteX1-3" y="connsiteY1-4"/>
              </a:cxn>
              <a:cxn ang="0">
                <a:pos x="connsiteX2-5" y="connsiteY2-6"/>
              </a:cxn>
              <a:cxn ang="0">
                <a:pos x="connsiteX3-7" y="connsiteY3-8"/>
              </a:cxn>
              <a:cxn ang="0">
                <a:pos x="connsiteX4-9" y="connsiteY4-10"/>
              </a:cxn>
              <a:cxn ang="0">
                <a:pos x="connsiteX5-11" y="connsiteY5-12"/>
              </a:cxn>
              <a:cxn ang="0">
                <a:pos x="connsiteX6-13" y="connsiteY6-14"/>
              </a:cxn>
              <a:cxn ang="0">
                <a:pos x="connsiteX7-15" y="connsiteY7-16"/>
              </a:cxn>
              <a:cxn ang="0">
                <a:pos x="connsiteX8-17" y="connsiteY8-18"/>
              </a:cxn>
            </a:cxnLst>
            <a:rect l="l" t="t" r="r" b="b"/>
            <a:pathLst>
              <a:path w="19230" h="904">
                <a:moveTo>
                  <a:pt x="5020" y="0"/>
                </a:moveTo>
                <a:cubicBezTo>
                  <a:pt x="7413" y="0"/>
                  <a:pt x="11370" y="660"/>
                  <a:pt x="13300" y="680"/>
                </a:cubicBezTo>
                <a:cubicBezTo>
                  <a:pt x="15230" y="700"/>
                  <a:pt x="15387" y="187"/>
                  <a:pt x="16600" y="120"/>
                </a:cubicBezTo>
                <a:cubicBezTo>
                  <a:pt x="17605" y="65"/>
                  <a:pt x="18616" y="275"/>
                  <a:pt x="19198" y="466"/>
                </a:cubicBezTo>
                <a:lnTo>
                  <a:pt x="19230" y="477"/>
                </a:lnTo>
                <a:lnTo>
                  <a:pt x="19230" y="904"/>
                </a:lnTo>
                <a:lnTo>
                  <a:pt x="0" y="904"/>
                </a:lnTo>
                <a:lnTo>
                  <a:pt x="0" y="609"/>
                </a:lnTo>
                <a:lnTo>
                  <a:pt x="22" y="605"/>
                </a:lnTo>
                <a:cubicBezTo>
                  <a:pt x="1094" y="416"/>
                  <a:pt x="2982" y="0"/>
                  <a:pt x="5020" y="0"/>
                </a:cubicBezTo>
                <a:close/>
              </a:path>
            </a:pathLst>
          </a:custGeom>
          <a:gradFill>
            <a:gsLst>
              <a:gs pos="0">
                <a:schemeClr val="accent3"/>
              </a:gs>
              <a:gs pos="100000">
                <a:schemeClr val="accent1"/>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 1"/>
          <p:cNvSpPr>
            <a:spLocks noGrp="1"/>
          </p:cNvSpPr>
          <p:nvPr>
            <p:ph type="title" hasCustomPrompt="1"/>
            <p:custDataLst>
              <p:tags r:id="rId4"/>
            </p:custDataLst>
          </p:nvPr>
        </p:nvSpPr>
        <p:spPr>
          <a:xfrm>
            <a:off x="1522800" y="1339200"/>
            <a:ext cx="9144000" cy="2386800"/>
          </a:xfrm>
        </p:spPr>
        <p:txBody>
          <a:bodyPr anchor="b"/>
          <a:lstStyle>
            <a:lvl1pPr algn="ctr">
              <a:defRPr sz="6000" baseline="0">
                <a:gradFill flip="none" rotWithShape="1">
                  <a:gsLst>
                    <a:gs pos="100000">
                      <a:schemeClr val="accent1"/>
                    </a:gs>
                    <a:gs pos="0">
                      <a:schemeClr val="accent3"/>
                    </a:gs>
                  </a:gsLst>
                  <a:path path="circle">
                    <a:fillToRect l="100000" t="100000"/>
                  </a:path>
                  <a:tileRect r="-100000" b="-100000"/>
                </a:gradFill>
                <a:latin typeface="Arial" pitchFamily="34" charset="0"/>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1522413" y="3862800"/>
            <a:ext cx="9144000" cy="1656000"/>
          </a:xfrm>
        </p:spPr>
        <p:txBody>
          <a:bodyPr/>
          <a:lstStyle>
            <a:lvl1pPr algn="ctr">
              <a:defRPr baseline="0">
                <a:solidFill>
                  <a:schemeClr val="bg1"/>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246.xml" /><Relationship Id="rId2" Type="http://schemas.openxmlformats.org/officeDocument/2006/relationships/slideLayout" Target="../slideLayouts/slideLayout13.xml" /><Relationship Id="rId20" Type="http://schemas.openxmlformats.org/officeDocument/2006/relationships/tags" Target="../tags/tag247.xml" /><Relationship Id="rId21" Type="http://schemas.openxmlformats.org/officeDocument/2006/relationships/tags" Target="../tags/tag248.xml" /><Relationship Id="rId22" Type="http://schemas.openxmlformats.org/officeDocument/2006/relationships/tags" Target="../tags/tag249.xml" /><Relationship Id="rId23" Type="http://schemas.openxmlformats.org/officeDocument/2006/relationships/tags" Target="../tags/tag250.xml" /><Relationship Id="rId24" Type="http://schemas.openxmlformats.org/officeDocument/2006/relationships/tags" Target="../tags/tag251.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90170" tIns="46990" rIns="90170" bIns="4699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90170" tIns="46990" rIns="90170" bIns="46990" rtlCol="0" anchor="t" anchorCtr="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userDrawn="1">
            <p:custDataLst>
              <p:tags r:id="rId24"/>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Lst>
  <p:transition/>
  <p:timing/>
  <p:txStyles>
    <p:titleStyle>
      <a:lvl1pPr algn="l" defTabSz="914400" rtl="0" eaLnBrk="1" fontAlgn="auto" latinLnBrk="0" hangingPunct="1">
        <a:lnSpc>
          <a:spcPct val="100000"/>
        </a:lnSpc>
        <a:spcBef>
          <a:spcPct val="0"/>
        </a:spcBef>
        <a:buNone/>
        <a:defRPr sz="2400" b="1" u="none" strike="noStrike" kern="1200" cap="none" spc="100" normalizeH="0">
          <a:solidFill>
            <a:schemeClr val="tx1"/>
          </a:solidFill>
          <a:uFillTx/>
          <a:latin typeface="Arial" pitchFamily="34" charset="0"/>
          <a:ea typeface="微软雅黑"/>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00" normalizeH="0" baseline="0">
          <a:solidFill>
            <a:schemeClr val="tx1"/>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00" normalizeH="0" baseline="0">
          <a:solidFill>
            <a:schemeClr val="tx1"/>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Override" Target="../theme/themeOverride1.xml" /><Relationship Id="rId3" Type="http://schemas.openxmlformats.org/officeDocument/2006/relationships/notesSlide" Target="../notesSlides/notesSlide1.xml" /><Relationship Id="rId4" Type="http://schemas.openxmlformats.org/officeDocument/2006/relationships/tags" Target="../tags/tag252.xml" /><Relationship Id="rId5" Type="http://schemas.openxmlformats.org/officeDocument/2006/relationships/tags" Target="../tags/tag25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7.xml" /><Relationship Id="rId10" Type="http://schemas.openxmlformats.org/officeDocument/2006/relationships/tags" Target="../tags/tag260.xml" /><Relationship Id="rId11" Type="http://schemas.openxmlformats.org/officeDocument/2006/relationships/tags" Target="../tags/tag261.xml" /><Relationship Id="rId12" Type="http://schemas.openxmlformats.org/officeDocument/2006/relationships/tags" Target="../tags/tag262.xml" /><Relationship Id="rId13" Type="http://schemas.openxmlformats.org/officeDocument/2006/relationships/tags" Target="../tags/tag263.xml" /><Relationship Id="rId14" Type="http://schemas.openxmlformats.org/officeDocument/2006/relationships/tags" Target="../tags/tag264.xml" /><Relationship Id="rId15" Type="http://schemas.openxmlformats.org/officeDocument/2006/relationships/tags" Target="../tags/tag265.xml" /><Relationship Id="rId16" Type="http://schemas.openxmlformats.org/officeDocument/2006/relationships/tags" Target="../tags/tag266.xml" /><Relationship Id="rId17" Type="http://schemas.openxmlformats.org/officeDocument/2006/relationships/tags" Target="../tags/tag267.xml" /><Relationship Id="rId18" Type="http://schemas.openxmlformats.org/officeDocument/2006/relationships/tags" Target="../tags/tag268.xml" /><Relationship Id="rId19" Type="http://schemas.openxmlformats.org/officeDocument/2006/relationships/tags" Target="../tags/tag269.xml" /><Relationship Id="rId2" Type="http://schemas.openxmlformats.org/officeDocument/2006/relationships/themeOverride" Target="../theme/themeOverride2.xml" /><Relationship Id="rId20" Type="http://schemas.openxmlformats.org/officeDocument/2006/relationships/tags" Target="../tags/tag270.xml" /><Relationship Id="rId21" Type="http://schemas.openxmlformats.org/officeDocument/2006/relationships/tags" Target="../tags/tag271.xml" /><Relationship Id="rId22" Type="http://schemas.openxmlformats.org/officeDocument/2006/relationships/tags" Target="../tags/tag272.xml" /><Relationship Id="rId23" Type="http://schemas.openxmlformats.org/officeDocument/2006/relationships/tags" Target="../tags/tag273.xml" /><Relationship Id="rId24" Type="http://schemas.openxmlformats.org/officeDocument/2006/relationships/tags" Target="../tags/tag274.xml" /><Relationship Id="rId25" Type="http://schemas.openxmlformats.org/officeDocument/2006/relationships/tags" Target="../tags/tag275.xml" /><Relationship Id="rId3" Type="http://schemas.openxmlformats.org/officeDocument/2006/relationships/notesSlide" Target="../notesSlides/notesSlide2.xml" /><Relationship Id="rId4" Type="http://schemas.openxmlformats.org/officeDocument/2006/relationships/tags" Target="../tags/tag254.xml" /><Relationship Id="rId5" Type="http://schemas.openxmlformats.org/officeDocument/2006/relationships/tags" Target="../tags/tag255.xml" /><Relationship Id="rId6" Type="http://schemas.openxmlformats.org/officeDocument/2006/relationships/tags" Target="../tags/tag256.xml" /><Relationship Id="rId7" Type="http://schemas.openxmlformats.org/officeDocument/2006/relationships/tags" Target="../tags/tag257.xml" /><Relationship Id="rId8" Type="http://schemas.openxmlformats.org/officeDocument/2006/relationships/tags" Target="../tags/tag258.xml" /><Relationship Id="rId9" Type="http://schemas.openxmlformats.org/officeDocument/2006/relationships/tags" Target="../tags/tag25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3.xml" /><Relationship Id="rId3" Type="http://schemas.openxmlformats.org/officeDocument/2006/relationships/notesSlide" Target="../notesSlides/notesSlide3.xml" /><Relationship Id="rId4" Type="http://schemas.openxmlformats.org/officeDocument/2006/relationships/tags" Target="../tags/tag276.xml" /><Relationship Id="rId5" Type="http://schemas.openxmlformats.org/officeDocument/2006/relationships/tags" Target="../tags/tag277.xml" /><Relationship Id="rId6" Type="http://schemas.openxmlformats.org/officeDocument/2006/relationships/image" Target="../media/image3.png" /><Relationship Id="rId7" Type="http://schemas.openxmlformats.org/officeDocument/2006/relationships/tags" Target="../tags/tag27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83.xml" /><Relationship Id="rId11" Type="http://schemas.openxmlformats.org/officeDocument/2006/relationships/tags" Target="../tags/tag284.xml" /><Relationship Id="rId2" Type="http://schemas.openxmlformats.org/officeDocument/2006/relationships/themeOverride" Target="../theme/themeOverride4.xml" /><Relationship Id="rId3" Type="http://schemas.openxmlformats.org/officeDocument/2006/relationships/notesSlide" Target="../notesSlides/notesSlide4.xml" /><Relationship Id="rId4" Type="http://schemas.openxmlformats.org/officeDocument/2006/relationships/tags" Target="../tags/tag279.xml" /><Relationship Id="rId5" Type="http://schemas.openxmlformats.org/officeDocument/2006/relationships/tags" Target="../tags/tag280.xml" /><Relationship Id="rId6" Type="http://schemas.openxmlformats.org/officeDocument/2006/relationships/tags" Target="../tags/tag281.xml" /><Relationship Id="rId7" Type="http://schemas.openxmlformats.org/officeDocument/2006/relationships/tags" Target="../tags/tag282.xml" /><Relationship Id="rId8" Type="http://schemas.openxmlformats.org/officeDocument/2006/relationships/image" Target="../media/image4.png" /><Relationship Id="rId9" Type="http://schemas.openxmlformats.org/officeDocument/2006/relationships/image" Target="../media/image5.sv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5.xml" /><Relationship Id="rId3" Type="http://schemas.openxmlformats.org/officeDocument/2006/relationships/notesSlide" Target="../notesSlides/notesSlide5.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image" Target="../media/image3.png" /><Relationship Id="rId7" Type="http://schemas.openxmlformats.org/officeDocument/2006/relationships/tags" Target="../tags/tag28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6.xml" /><Relationship Id="rId3" Type="http://schemas.openxmlformats.org/officeDocument/2006/relationships/notesSlide" Target="../notesSlides/notesSlide6.xml" /><Relationship Id="rId4" Type="http://schemas.openxmlformats.org/officeDocument/2006/relationships/tags" Target="../tags/tag288.xml" /><Relationship Id="rId5" Type="http://schemas.openxmlformats.org/officeDocument/2006/relationships/tags" Target="../tags/tag289.xml" /><Relationship Id="rId6" Type="http://schemas.openxmlformats.org/officeDocument/2006/relationships/image" Target="../media/image3.png" /><Relationship Id="rId7" Type="http://schemas.openxmlformats.org/officeDocument/2006/relationships/tags" Target="../tags/tag29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7.xml" /><Relationship Id="rId3" Type="http://schemas.openxmlformats.org/officeDocument/2006/relationships/notesSlide" Target="../notesSlides/notesSlide7.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image" Target="../media/image3.png" /><Relationship Id="rId7" Type="http://schemas.openxmlformats.org/officeDocument/2006/relationships/tags" Target="../tags/tag29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298.xml" /><Relationship Id="rId11" Type="http://schemas.openxmlformats.org/officeDocument/2006/relationships/tags" Target="../tags/tag299.xml" /><Relationship Id="rId2" Type="http://schemas.openxmlformats.org/officeDocument/2006/relationships/themeOverride" Target="../theme/themeOverride8.xml" /><Relationship Id="rId3" Type="http://schemas.openxmlformats.org/officeDocument/2006/relationships/notesSlide" Target="../notesSlides/notesSlide8.xml" /><Relationship Id="rId4" Type="http://schemas.openxmlformats.org/officeDocument/2006/relationships/tags" Target="../tags/tag294.xml" /><Relationship Id="rId5" Type="http://schemas.openxmlformats.org/officeDocument/2006/relationships/tags" Target="../tags/tag295.xml" /><Relationship Id="rId6" Type="http://schemas.openxmlformats.org/officeDocument/2006/relationships/tags" Target="../tags/tag296.xml" /><Relationship Id="rId7" Type="http://schemas.openxmlformats.org/officeDocument/2006/relationships/tags" Target="../tags/tag297.xml" /><Relationship Id="rId8" Type="http://schemas.openxmlformats.org/officeDocument/2006/relationships/image" Target="../media/image4.png" /><Relationship Id="rId9" Type="http://schemas.openxmlformats.org/officeDocument/2006/relationships/image" Target="../media/image5.sv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9.xml" /><Relationship Id="rId3" Type="http://schemas.openxmlformats.org/officeDocument/2006/relationships/notesSlide" Target="../notesSlides/notesSlide9.xml" /><Relationship Id="rId4" Type="http://schemas.openxmlformats.org/officeDocument/2006/relationships/tags" Target="../tags/tag300.xml" /><Relationship Id="rId5" Type="http://schemas.openxmlformats.org/officeDocument/2006/relationships/tags" Target="../tags/tag301.xml" /><Relationship Id="rId6" Type="http://schemas.openxmlformats.org/officeDocument/2006/relationships/image" Target="../media/image3.png" /><Relationship Id="rId7" Type="http://schemas.openxmlformats.org/officeDocument/2006/relationships/tags" Target="../tags/tag30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0.xml" /><Relationship Id="rId3" Type="http://schemas.openxmlformats.org/officeDocument/2006/relationships/notesSlide" Target="../notesSlides/notesSlide10.xml" /><Relationship Id="rId4" Type="http://schemas.openxmlformats.org/officeDocument/2006/relationships/tags" Target="../tags/tag303.xml" /><Relationship Id="rId5" Type="http://schemas.openxmlformats.org/officeDocument/2006/relationships/tags" Target="../tags/tag304.xml" /><Relationship Id="rId6" Type="http://schemas.openxmlformats.org/officeDocument/2006/relationships/image" Target="../media/image3.png" /><Relationship Id="rId7" Type="http://schemas.openxmlformats.org/officeDocument/2006/relationships/tags" Target="../tags/tag30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1.xml" /><Relationship Id="rId3" Type="http://schemas.openxmlformats.org/officeDocument/2006/relationships/notesSlide" Target="../notesSlides/notesSlide11.xml" /><Relationship Id="rId4" Type="http://schemas.openxmlformats.org/officeDocument/2006/relationships/tags" Target="../tags/tag306.xml" /><Relationship Id="rId5" Type="http://schemas.openxmlformats.org/officeDocument/2006/relationships/tags" Target="../tags/tag307.xml" /><Relationship Id="rId6" Type="http://schemas.openxmlformats.org/officeDocument/2006/relationships/image" Target="../media/image3.png" /><Relationship Id="rId7" Type="http://schemas.openxmlformats.org/officeDocument/2006/relationships/tags" Target="../tags/tag30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13.xml" /><Relationship Id="rId11" Type="http://schemas.openxmlformats.org/officeDocument/2006/relationships/tags" Target="../tags/tag314.xml" /><Relationship Id="rId2" Type="http://schemas.openxmlformats.org/officeDocument/2006/relationships/themeOverride" Target="../theme/themeOverride12.xml" /><Relationship Id="rId3" Type="http://schemas.openxmlformats.org/officeDocument/2006/relationships/notesSlide" Target="../notesSlides/notesSlide12.xml" /><Relationship Id="rId4" Type="http://schemas.openxmlformats.org/officeDocument/2006/relationships/tags" Target="../tags/tag309.xml" /><Relationship Id="rId5" Type="http://schemas.openxmlformats.org/officeDocument/2006/relationships/tags" Target="../tags/tag310.xml" /><Relationship Id="rId6" Type="http://schemas.openxmlformats.org/officeDocument/2006/relationships/tags" Target="../tags/tag311.xml" /><Relationship Id="rId7" Type="http://schemas.openxmlformats.org/officeDocument/2006/relationships/tags" Target="../tags/tag312.xml" /><Relationship Id="rId8" Type="http://schemas.openxmlformats.org/officeDocument/2006/relationships/image" Target="../media/image4.png" /><Relationship Id="rId9" Type="http://schemas.openxmlformats.org/officeDocument/2006/relationships/image" Target="../media/image5.sv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3.xml" /><Relationship Id="rId3" Type="http://schemas.openxmlformats.org/officeDocument/2006/relationships/notesSlide" Target="../notesSlides/notesSlide13.xml" /><Relationship Id="rId4" Type="http://schemas.openxmlformats.org/officeDocument/2006/relationships/tags" Target="../tags/tag315.xml" /><Relationship Id="rId5" Type="http://schemas.openxmlformats.org/officeDocument/2006/relationships/tags" Target="../tags/tag316.xml" /><Relationship Id="rId6" Type="http://schemas.openxmlformats.org/officeDocument/2006/relationships/image" Target="../media/image3.png" /><Relationship Id="rId7" Type="http://schemas.openxmlformats.org/officeDocument/2006/relationships/tags" Target="../tags/tag3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4.xml" /><Relationship Id="rId3" Type="http://schemas.openxmlformats.org/officeDocument/2006/relationships/notesSlide" Target="../notesSlides/notesSlide14.xml" /><Relationship Id="rId4" Type="http://schemas.openxmlformats.org/officeDocument/2006/relationships/tags" Target="../tags/tag318.xml" /><Relationship Id="rId5" Type="http://schemas.openxmlformats.org/officeDocument/2006/relationships/tags" Target="../tags/tag319.xml" /><Relationship Id="rId6" Type="http://schemas.openxmlformats.org/officeDocument/2006/relationships/image" Target="../media/image3.png" /><Relationship Id="rId7" Type="http://schemas.openxmlformats.org/officeDocument/2006/relationships/tags" Target="../tags/tag3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5.xml" /><Relationship Id="rId3" Type="http://schemas.openxmlformats.org/officeDocument/2006/relationships/notesSlide" Target="../notesSlides/notesSlide15.xml" /><Relationship Id="rId4" Type="http://schemas.openxmlformats.org/officeDocument/2006/relationships/tags" Target="../tags/tag321.xml" /><Relationship Id="rId5" Type="http://schemas.openxmlformats.org/officeDocument/2006/relationships/tags" Target="../tags/tag322.xml" /><Relationship Id="rId6" Type="http://schemas.openxmlformats.org/officeDocument/2006/relationships/image" Target="../media/image3.png" /><Relationship Id="rId7" Type="http://schemas.openxmlformats.org/officeDocument/2006/relationships/tags" Target="../tags/tag32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6.xml" /><Relationship Id="rId3" Type="http://schemas.openxmlformats.org/officeDocument/2006/relationships/notesSlide" Target="../notesSlides/notesSlide16.xml" /><Relationship Id="rId4" Type="http://schemas.openxmlformats.org/officeDocument/2006/relationships/tags" Target="../tags/tag324.xml" /><Relationship Id="rId5" Type="http://schemas.openxmlformats.org/officeDocument/2006/relationships/tags" Target="../tags/tag325.xml" /><Relationship Id="rId6" Type="http://schemas.openxmlformats.org/officeDocument/2006/relationships/image" Target="../media/image3.png" /><Relationship Id="rId7" Type="http://schemas.openxmlformats.org/officeDocument/2006/relationships/tags" Target="../tags/tag32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1.xml" /><Relationship Id="rId11" Type="http://schemas.openxmlformats.org/officeDocument/2006/relationships/tags" Target="../tags/tag332.xml" /><Relationship Id="rId2" Type="http://schemas.openxmlformats.org/officeDocument/2006/relationships/themeOverride" Target="../theme/themeOverride17.xml" /><Relationship Id="rId3" Type="http://schemas.openxmlformats.org/officeDocument/2006/relationships/notesSlide" Target="../notesSlides/notesSlide17.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image" Target="../media/image4.png" /><Relationship Id="rId9" Type="http://schemas.openxmlformats.org/officeDocument/2006/relationships/image" Target="../media/image5.sv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37.xml" /><Relationship Id="rId11" Type="http://schemas.openxmlformats.org/officeDocument/2006/relationships/tags" Target="../tags/tag338.xml" /><Relationship Id="rId2" Type="http://schemas.openxmlformats.org/officeDocument/2006/relationships/themeOverride" Target="../theme/themeOverride18.xml" /><Relationship Id="rId3" Type="http://schemas.openxmlformats.org/officeDocument/2006/relationships/notesSlide" Target="../notesSlides/notesSlide18.xml" /><Relationship Id="rId4" Type="http://schemas.openxmlformats.org/officeDocument/2006/relationships/tags" Target="../tags/tag333.xml" /><Relationship Id="rId5" Type="http://schemas.openxmlformats.org/officeDocument/2006/relationships/tags" Target="../tags/tag334.xml" /><Relationship Id="rId6" Type="http://schemas.openxmlformats.org/officeDocument/2006/relationships/tags" Target="../tags/tag335.xml" /><Relationship Id="rId7" Type="http://schemas.openxmlformats.org/officeDocument/2006/relationships/tags" Target="../tags/tag336.xml" /><Relationship Id="rId8" Type="http://schemas.openxmlformats.org/officeDocument/2006/relationships/image" Target="../media/image4.png" /><Relationship Id="rId9" Type="http://schemas.openxmlformats.org/officeDocument/2006/relationships/image" Target="../media/image5.sv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19.xml" /><Relationship Id="rId3" Type="http://schemas.openxmlformats.org/officeDocument/2006/relationships/notesSlide" Target="../notesSlides/notesSlide19.xml" /><Relationship Id="rId4" Type="http://schemas.openxmlformats.org/officeDocument/2006/relationships/tags" Target="../tags/tag339.xml" /><Relationship Id="rId5" Type="http://schemas.openxmlformats.org/officeDocument/2006/relationships/tags" Target="../tags/tag340.xml" /><Relationship Id="rId6" Type="http://schemas.openxmlformats.org/officeDocument/2006/relationships/image" Target="../media/image3.png" /><Relationship Id="rId7" Type="http://schemas.openxmlformats.org/officeDocument/2006/relationships/tags" Target="../tags/tag341.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346.xml" /><Relationship Id="rId11" Type="http://schemas.openxmlformats.org/officeDocument/2006/relationships/tags" Target="../tags/tag347.xml" /><Relationship Id="rId2" Type="http://schemas.openxmlformats.org/officeDocument/2006/relationships/themeOverride" Target="../theme/themeOverride20.xml" /><Relationship Id="rId3" Type="http://schemas.openxmlformats.org/officeDocument/2006/relationships/notesSlide" Target="../notesSlides/notesSlide20.xml" /><Relationship Id="rId4" Type="http://schemas.openxmlformats.org/officeDocument/2006/relationships/tags" Target="../tags/tag342.xml" /><Relationship Id="rId5" Type="http://schemas.openxmlformats.org/officeDocument/2006/relationships/tags" Target="../tags/tag343.xml" /><Relationship Id="rId6" Type="http://schemas.openxmlformats.org/officeDocument/2006/relationships/tags" Target="../tags/tag344.xml" /><Relationship Id="rId7" Type="http://schemas.openxmlformats.org/officeDocument/2006/relationships/tags" Target="../tags/tag345.xml" /><Relationship Id="rId8" Type="http://schemas.openxmlformats.org/officeDocument/2006/relationships/image" Target="../media/image4.png" /><Relationship Id="rId9" Type="http://schemas.openxmlformats.org/officeDocument/2006/relationships/image" Target="../media/image5.sv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4.xml" /><Relationship Id="rId2" Type="http://schemas.openxmlformats.org/officeDocument/2006/relationships/themeOverride" Target="../theme/themeOverride21.xml" /><Relationship Id="rId3" Type="http://schemas.openxmlformats.org/officeDocument/2006/relationships/notesSlide" Target="../notesSlides/notesSlide21.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image" Target="../media/image3.png" /><Relationship Id="rId7" Type="http://schemas.openxmlformats.org/officeDocument/2006/relationships/tags" Target="../tags/tag35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344142000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rgbClr val="5047FE"/>
            </a:gs>
            <a:gs pos="100000">
              <a:srgbClr val="00C7FA"/>
            </a:gs>
          </a:gsLst>
          <a:lin ang="6599999" scaled="0"/>
        </a:gradFill>
        <a:effectLst/>
      </p:bgPr>
    </p:bg>
    <p:spTree>
      <p:nvGrpSpPr>
        <p:cNvPr id="1" name=""/>
        <p:cNvGrpSpPr/>
        <p:nvPr/>
      </p:nvGrpSpPr>
      <p:grpSpPr>
        <a:xfrm>
          <a:off x="0" y="0"/>
          <a:ext cx="0" cy="0"/>
        </a:xfrm>
      </p:grpSpPr>
      <p:sp>
        <p:nvSpPr>
          <p:cNvPr id="2" name="矩形 1"/>
          <p:cNvSpPr/>
          <p:nvPr>
            <p:custDataLst>
              <p:tags r:id="rId4"/>
            </p:custDataLst>
          </p:nvPr>
        </p:nvSpPr>
        <p:spPr>
          <a:xfrm>
            <a:off x="735965" y="1983740"/>
            <a:ext cx="10720070" cy="1451610"/>
          </a:xfrm>
          <a:prstGeom prst="rect">
            <a:avLst/>
          </a:prstGeom>
        </p:spPr>
        <p:txBody>
          <a:bodyPr wrap="square"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800" b="1" spc="600">
                <a:solidFill>
                  <a:srgbClr val="FFFF00"/>
                </a:solidFill>
                <a:latin typeface="仿宋" panose="02010609060101010101" charset="-122"/>
                <a:ea typeface="微软雅黑"/>
              </a:rPr>
              <a:t>超声 磁共振和核医学成像的发展现状和趋势</a:t>
            </a:r>
            <a:endParaRPr lang="zh-CN" altLang="en-US" sz="4800" b="1" spc="600">
              <a:solidFill>
                <a:srgbClr val="FFFF00"/>
              </a:solidFill>
              <a:latin typeface="仿宋" panose="02010609060101010101" charset="-122"/>
              <a:ea typeface="微软雅黑"/>
            </a:endParaRPr>
          </a:p>
        </p:txBody>
      </p:sp>
      <p:sp>
        <p:nvSpPr>
          <p:cNvPr id="8" name="文本框 7"/>
          <p:cNvSpPr txBox="1"/>
          <p:nvPr/>
        </p:nvSpPr>
        <p:spPr>
          <a:xfrm>
            <a:off x="1096010" y="3652520"/>
            <a:ext cx="999998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rPr>
              <a:t> </a:t>
            </a:r>
            <a:endParaRPr lang="zh-CN" altLang="en-US" sz="2400">
              <a:solidFill>
                <a:schemeClr val="bg1"/>
              </a:solidFill>
              <a:effectLst>
                <a:outerShdw blurRad="38100" dist="19050" dir="2700000" algn="tl" rotWithShape="0">
                  <a:schemeClr val="dk1">
                    <a:alpha val="40000"/>
                  </a:schemeClr>
                </a:outerShdw>
              </a:effectLst>
              <a:latin typeface="微软雅黑" panose="020b0503020204020204" charset="-122"/>
              <a:ea typeface="微软雅黑"/>
            </a:endParaRPr>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4"/>
            </p:custDataLst>
          </p:nvPr>
        </p:nvSpPr>
        <p:spPr>
          <a:xfrm>
            <a:off x="1718800" y="2234260"/>
            <a:ext cx="3755384" cy="1070212"/>
          </a:xfrm>
          <a:prstGeom prst="roundRect">
            <a:avLst>
              <a:gd name="adj" fmla="val 50000"/>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0" name="椭圆 29"/>
          <p:cNvSpPr/>
          <p:nvPr>
            <p:custDataLst>
              <p:tags r:id="rId5"/>
            </p:custDataLst>
          </p:nvPr>
        </p:nvSpPr>
        <p:spPr>
          <a:xfrm>
            <a:off x="1410270" y="2157730"/>
            <a:ext cx="1213630" cy="1213630"/>
          </a:xfrm>
          <a:prstGeom prst="ellipse">
            <a:avLst/>
          </a:prstGeom>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椭圆 8"/>
          <p:cNvSpPr/>
          <p:nvPr>
            <p:custDataLst>
              <p:tags r:id="rId6"/>
            </p:custDataLst>
          </p:nvPr>
        </p:nvSpPr>
        <p:spPr>
          <a:xfrm>
            <a:off x="1493429" y="2242696"/>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文本框 32"/>
          <p:cNvSpPr txBox="1"/>
          <p:nvPr>
            <p:custDataLst>
              <p:tags r:id="rId7"/>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rPr>
              <a:t>01</a:t>
            </a:r>
            <a:endParaRPr lang="en-US" altLang="zh-CN" sz="3600" spc="300">
              <a:solidFill>
                <a:srgbClr val="6096E6">
                  <a:lumMod val="50000"/>
                </a:srgbClr>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8"/>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一、超声成像</a:t>
            </a:r>
            <a:endParaRPr lang="zh-CN" altLang="en-US" sz="2000" spc="300">
              <a:solidFill>
                <a:srgbClr val="FFFFFF"/>
              </a:solidFill>
              <a:uFillTx/>
              <a:latin typeface="仿宋" panose="02010609060101010101" charset="-122"/>
              <a:ea typeface="微软雅黑"/>
            </a:endParaRPr>
          </a:p>
        </p:txBody>
      </p:sp>
      <p:sp>
        <p:nvSpPr>
          <p:cNvPr id="35" name="圆角矩形 34"/>
          <p:cNvSpPr/>
          <p:nvPr>
            <p:custDataLst>
              <p:tags r:id="rId9"/>
            </p:custDataLst>
          </p:nvPr>
        </p:nvSpPr>
        <p:spPr>
          <a:xfrm>
            <a:off x="1718197" y="3834155"/>
            <a:ext cx="3755384" cy="1070212"/>
          </a:xfrm>
          <a:prstGeom prst="roundRect">
            <a:avLst>
              <a:gd name="adj" fmla="val 50000"/>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6" name="椭圆 35"/>
          <p:cNvSpPr/>
          <p:nvPr>
            <p:custDataLst>
              <p:tags r:id="rId10"/>
            </p:custDataLst>
          </p:nvPr>
        </p:nvSpPr>
        <p:spPr>
          <a:xfrm>
            <a:off x="1409668" y="3757625"/>
            <a:ext cx="1213630" cy="1213630"/>
          </a:xfrm>
          <a:prstGeom prst="ellipse">
            <a:avLst/>
          </a:prstGeom>
          <a:solidFill>
            <a:srgbClr val="58B6E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 name="椭圆 9"/>
          <p:cNvSpPr/>
          <p:nvPr>
            <p:custDataLst>
              <p:tags r:id="rId11"/>
            </p:custDataLst>
          </p:nvPr>
        </p:nvSpPr>
        <p:spPr>
          <a:xfrm>
            <a:off x="1492826" y="3842591"/>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9" name="文本框 58"/>
          <p:cNvSpPr txBox="1"/>
          <p:nvPr>
            <p:custDataLst>
              <p:tags r:id="rId12"/>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三、核医学成像</a:t>
            </a:r>
            <a:endParaRPr lang="zh-CN" altLang="en-US" sz="2000" spc="300">
              <a:solidFill>
                <a:srgbClr val="FFFFFF"/>
              </a:solidFill>
              <a:uFillTx/>
              <a:latin typeface="仿宋" panose="02010609060101010101" charset="-122"/>
              <a:ea typeface="微软雅黑"/>
            </a:endParaRPr>
          </a:p>
        </p:txBody>
      </p:sp>
      <p:sp>
        <p:nvSpPr>
          <p:cNvPr id="69" name="圆角矩形 68"/>
          <p:cNvSpPr/>
          <p:nvPr>
            <p:custDataLst>
              <p:tags r:id="rId13"/>
            </p:custDataLst>
          </p:nvPr>
        </p:nvSpPr>
        <p:spPr>
          <a:xfrm>
            <a:off x="6911981" y="2242696"/>
            <a:ext cx="3755384" cy="1070212"/>
          </a:xfrm>
          <a:prstGeom prst="roundRect">
            <a:avLst>
              <a:gd name="adj" fmla="val 50000"/>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0" name="椭圆 69"/>
          <p:cNvSpPr/>
          <p:nvPr>
            <p:custDataLst>
              <p:tags r:id="rId14"/>
            </p:custDataLst>
          </p:nvPr>
        </p:nvSpPr>
        <p:spPr>
          <a:xfrm>
            <a:off x="6603451" y="2166166"/>
            <a:ext cx="1213630" cy="1213630"/>
          </a:xfrm>
          <a:prstGeom prst="ellipse">
            <a:avLst/>
          </a:prstGeom>
          <a:solidFill>
            <a:srgbClr val="FFBA5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1" name="椭圆 70"/>
          <p:cNvSpPr/>
          <p:nvPr>
            <p:custDataLst>
              <p:tags r:id="rId15"/>
            </p:custDataLst>
          </p:nvPr>
        </p:nvSpPr>
        <p:spPr>
          <a:xfrm>
            <a:off x="6686609" y="2251133"/>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5" name="文本框 74"/>
          <p:cNvSpPr txBox="1"/>
          <p:nvPr>
            <p:custDataLst>
              <p:tags r:id="rId16"/>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二、磁共振成像</a:t>
            </a:r>
            <a:endParaRPr lang="zh-CN" altLang="en-US" sz="2000" spc="300">
              <a:solidFill>
                <a:srgbClr val="FFFFFF"/>
              </a:solidFill>
              <a:uFillTx/>
              <a:latin typeface="仿宋" panose="02010609060101010101" charset="-122"/>
              <a:ea typeface="微软雅黑"/>
            </a:endParaRPr>
          </a:p>
        </p:txBody>
      </p:sp>
      <p:sp>
        <p:nvSpPr>
          <p:cNvPr id="76" name="圆角矩形 75"/>
          <p:cNvSpPr/>
          <p:nvPr>
            <p:custDataLst>
              <p:tags r:id="rId17"/>
            </p:custDataLst>
          </p:nvPr>
        </p:nvSpPr>
        <p:spPr>
          <a:xfrm>
            <a:off x="6911378" y="3842591"/>
            <a:ext cx="3755384" cy="1070212"/>
          </a:xfrm>
          <a:prstGeom prst="roundRect">
            <a:avLst>
              <a:gd name="adj" fmla="val 50000"/>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7" name="椭圆 76"/>
          <p:cNvSpPr/>
          <p:nvPr>
            <p:custDataLst>
              <p:tags r:id="rId18"/>
            </p:custDataLst>
          </p:nvPr>
        </p:nvSpPr>
        <p:spPr>
          <a:xfrm>
            <a:off x="6602848" y="3766061"/>
            <a:ext cx="1213630" cy="1213630"/>
          </a:xfrm>
          <a:prstGeom prst="ellipse">
            <a:avLst/>
          </a:prstGeom>
          <a:solidFill>
            <a:srgbClr val="F18870"/>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8" name="椭圆 77"/>
          <p:cNvSpPr/>
          <p:nvPr>
            <p:custDataLst>
              <p:tags r:id="rId19"/>
            </p:custDataLst>
          </p:nvPr>
        </p:nvSpPr>
        <p:spPr>
          <a:xfrm>
            <a:off x="6686007" y="3851028"/>
            <a:ext cx="1046108" cy="1046108"/>
          </a:xfrm>
          <a:prstGeom prst="ellipse">
            <a:avLst/>
          </a:prstGeom>
          <a:solidFill>
            <a:srgbClr val="FFFFFF"/>
          </a:solidFill>
          <a:ln>
            <a:noFill/>
          </a:ln>
          <a:effectLst>
            <a:outerShdw blurRad="63500" sx="102000" sy="102000" algn="ctr" rotWithShape="0">
              <a:srgbClr val="FFFFFF">
                <a:lumMod val="65000"/>
                <a:alpha val="40000"/>
              </a:srgb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2" name="文本框 81"/>
          <p:cNvSpPr txBox="1"/>
          <p:nvPr>
            <p:custDataLst>
              <p:tags r:id="rId20"/>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参考内容</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1"/>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rgbClr val="6096E6">
                    <a:lumMod val="50000"/>
                  </a:srgbClr>
                </a:solidFill>
                <a:uFillTx/>
                <a:latin typeface="仿宋" panose="02010609060101010101" charset="-122"/>
                <a:ea typeface="微软雅黑"/>
              </a:rPr>
              <a:t>目录</a:t>
            </a:r>
            <a:endParaRPr lang="zh-CN" altLang="en-US" sz="3600" b="1" spc="300">
              <a:solidFill>
                <a:srgbClr val="6096E6">
                  <a:lumMod val="50000"/>
                </a:srgbClr>
              </a:solidFill>
              <a:uFillTx/>
              <a:latin typeface="仿宋" panose="02010609060101010101" charset="-122"/>
              <a:ea typeface="微软雅黑"/>
            </a:endParaRPr>
          </a:p>
        </p:txBody>
      </p:sp>
      <p:sp>
        <p:nvSpPr>
          <p:cNvPr id="12" name="文本框 11"/>
          <p:cNvSpPr txBox="1"/>
          <p:nvPr>
            <p:custDataLst>
              <p:tags r:id="rId22"/>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rPr>
              <a:t>03</a:t>
            </a:r>
            <a:endParaRPr lang="en-US" altLang="zh-CN" sz="3200" spc="300">
              <a:solidFill>
                <a:srgbClr val="58B6E5">
                  <a:lumMod val="50000"/>
                </a:srgb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3"/>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rPr>
              <a:t>02</a:t>
            </a:r>
            <a:endParaRPr lang="en-US" altLang="zh-CN" sz="3200" spc="300">
              <a:solidFill>
                <a:srgbClr val="FFBA55">
                  <a:lumMod val="50000"/>
                </a:srgbClr>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4"/>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rPr>
              <a:t>04</a:t>
            </a:r>
            <a:endParaRPr lang="en-US" altLang="zh-CN" sz="3200" spc="300">
              <a:solidFill>
                <a:srgbClr val="F18870">
                  <a:lumMod val="50000"/>
                </a:srgbClr>
              </a:solidFill>
              <a:uFillTx/>
              <a:latin typeface="思源黑体 CN Bold" panose="020b0800000000000000" pitchFamily="34" charset="-122"/>
              <a:ea typeface="思源黑体 CN Bold" panose="020b0800000000000000" pitchFamily="34" charset="-122"/>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内容摘要</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随着医疗技术的不断进步，影像诊断在医学领域的作用日益凸显。其中，超声、磁共振和核医学成像技术是三种非常重要的医学成像技术。本次演示将对这三种技术的发展现状和未来趋势进行简要介绍。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一、超声成像</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一、超声成像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超声成像是一种无创、无痛、无辐射的检查方法，利用高频声波显示人体组织的形态和结构。目前，超声成像在临床上的应用非常广泛，包括腹部、妇科、产科、心血管和肌肉骨骼系统等多个领域。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一、超声成像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发展现状：随着数字化技术和计算机技术的进步，超声成像的图像质量得到了显著提高，同时检查速度和自动化程度也得到了提升。目前，高端超声设备已经具备了实时三维成像、多普勒血流检测等功能，为临床诊断提供了更加丰富的信息。</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一、超声成像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未来趋势：未来，超声成像的发展将更加倾向于功能成像和分子成像。通过这些技术，医生可以更加深入地了解病变的本质和进展，为早期诊断和治疗提供更加准确的依据。此外，随着人工智能和机器学习技术的发展，超声影像的自动分析和诊断也将成为未来的研究热点。</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二、磁共振成像</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二、磁共振成像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磁共振成像（MRI）是一种基于磁场和射频脉冲的影像技术，可以提供高分辨率、高对比度的图像，对于软组织的显示非常清晰。MRI在神经、肌肉骨骼、心血管等多个领域都有广泛的应用。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二、磁共振成像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发展现状：随着梯度磁场和高性能磁体的技术发展，MRI的图像质量不断提高，检查速度也在逐渐提升。此外，随着功能性MRI技术的发展，如扩散加权成像（DWI）、动脉自旋标记成像（ASL）等，MRI的应用范围也在不断扩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二、磁共振成像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未来趋势：未来，磁共振成像将更加注重个性化治疗和预测性诊断。通过利用人工智能技术对MRI影像进行分析，医生可以更加准确地评估患者的病情和预后，制定更加针对性的治疗方案。同时，随着磁共振引导的介入技术的不断发展，MRI在肿瘤治疗、神经调控等领域的应用也将得到进一步拓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三、核医学成像</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三、核医学成像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核医学成像主要包括单光子发射断层成像（SPECT）和正电子发射断层成像（PET）。这些技术利用放射性示踪剂和相应的成像设备对器官和组织的功能进行无创检测。核医学成像在肿瘤、心血管和神经系统等方面有重要应用。</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三、核医学成像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发展现状：随着新型示踪剂的开发和应用，核医学成像在肿瘤诊断和治疗中的应用越来越广泛。此外，随着PET/CT、SPECT/CT等融合成像技术的发展，核医学成像的诊断准确性和特异性得到了显著提高。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三、核医学成像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未来趋势：未来，核医学成像将更加注重分子影像和精准医疗的结合。利用分子探针和特异性示踪剂，核医学成像将能够提供关于细胞代谢、受体分布、基因表达等方面的信息，有助于早期发现病变和评估治疗效果。随着技术在核医学领域的应用，自动图像分析、定量分析和风险预测等方面的研究也将得到进一步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三、核医学成像</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总结来说，超声、磁共振和核医学成像技术的发展现状各有千秋，但都在不断地创新和完善中。未来，这三种技术将进一步融合发展，形成更加全面、精准的医学影像诊断体系。随着等新技术的应用，医学影像领域将迎来更多的机遇和挑战。相信在未来的医疗实践中，这三种技术将为患者带来更加优质、高效的医疗服务。</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参考内容</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引言</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引言</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胸部肿瘤是全球范围内致死率较高的疾病之一，放疗是其主要的治疗手段之一。然而，放疗过程中可能对心脏造成损伤，这是当前研究的热点问题。本次演示将围绕胸部肿瘤放疗致心脏损伤的磁共振成像和核医学研究进展进行阐述。</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4"/>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sym typeface="+mn-ea"/>
              </a:rPr>
              <a:t>磁共振成像在心脏损伤研究中的应用</a:t>
            </a:r>
            <a:endParaRPr lang="zh-CN" altLang="zh-CN" sz="4000" b="1">
              <a:solidFill>
                <a:schemeClr val="accent1"/>
              </a:solidFill>
              <a:effectLst>
                <a:outerShdw blurRad="38100" dist="25400" dir="5400000" algn="ctr" rotWithShape="0">
                  <a:srgbClr val="6E747A">
                    <a:alpha val="43000"/>
                  </a:srgbClr>
                </a:outerShdw>
              </a:effectLst>
              <a:sym typeface="+mn-ea"/>
            </a:endParaRPr>
          </a:p>
        </p:txBody>
      </p:sp>
      <p:sp>
        <p:nvSpPr>
          <p:cNvPr id="7" name="椭圆 6"/>
          <p:cNvSpPr/>
          <p:nvPr>
            <p:custDataLst>
              <p:tags r:id="rId5"/>
            </p:custDataLst>
          </p:nvPr>
        </p:nvSpPr>
        <p:spPr>
          <a:xfrm>
            <a:off x="1315717" y="2042392"/>
            <a:ext cx="1623651" cy="1624779"/>
          </a:xfrm>
          <a:prstGeom prst="ellipse">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4" name="圆角矩形 43"/>
          <p:cNvSpPr/>
          <p:nvPr>
            <p:custDataLst>
              <p:tags r:id="rId6"/>
            </p:custDataLst>
          </p:nvPr>
        </p:nvSpPr>
        <p:spPr>
          <a:xfrm>
            <a:off x="3235910" y="3886845"/>
            <a:ext cx="7822841" cy="156727"/>
          </a:xfrm>
          <a:prstGeom prst="roundRect">
            <a:avLst>
              <a:gd name="adj" fmla="val 50000"/>
            </a:avLst>
          </a:prstGeom>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5" name="椭圆 44"/>
          <p:cNvSpPr/>
          <p:nvPr>
            <p:custDataLst>
              <p:tags r:id="rId7"/>
            </p:custDataLst>
          </p:nvPr>
        </p:nvSpPr>
        <p:spPr>
          <a:xfrm>
            <a:off x="1019175" y="1745850"/>
            <a:ext cx="2216735" cy="2216735"/>
          </a:xfrm>
          <a:prstGeom prst="ellipse">
            <a:avLst/>
          </a:prstGeom>
          <a:noFill/>
          <a:ln>
            <a:solidFill>
              <a:srgbClr val="77D65E"/>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pic>
        <p:nvPicPr>
          <p:cNvPr id="86" name="图片 85" descr="343435383036303b343532343136343bcfeec4bfb7b6cea7"/>
          <p:cNvPicPr>
            <a:picLocks noChangeAspect="1"/>
          </p:cNvPicPr>
          <p:nvPr>
            <p:custDataLst>
              <p:tags r:id="rId10"/>
            </p:custDataLst>
          </p:nvPr>
        </p:nvPicPr>
        <p:blipFill>
          <a:blip r:embed="rId8">
            <a:extLst>
              <a:ext uri="{96DAC541-7B7A-43D3-8B79-37D633B846F1}">
                <asvg:svgBlip xmlns:asvg="http://schemas.microsoft.com/office/drawing/2016/SVG/main" r:embed="rId9"/>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custDataLst>
              <p:tags r:id="rId4"/>
            </p:custDataLst>
          </p:nvPr>
        </p:nvSpPr>
        <p:spPr>
          <a:xfrm>
            <a:off x="1281600" y="770410"/>
            <a:ext cx="9626400" cy="723600"/>
          </a:xfrm>
        </p:spPr>
        <p:txBody>
          <a:bodyPr>
            <a:normAutofit/>
          </a:bodyPr>
          <a:lstStyle/>
          <a:p>
            <a:r>
              <a:rPr lang="zh-CN" altLang="zh-CN" sz="2400">
                <a:latin typeface="仿宋" panose="02010609060101010101" charset="-122"/>
              </a:rPr>
              <a:t>磁共振成像在心脏损伤研究中的应用</a:t>
            </a:r>
            <a:endParaRPr lang="zh-CN" altLang="zh-CN" sz="2400">
              <a:latin typeface="仿宋" panose="02010609060101010101" charset="-122"/>
            </a:endParaRPr>
          </a:p>
        </p:txBody>
      </p:sp>
      <p:sp>
        <p:nvSpPr>
          <p:cNvPr id="4" name="内容占位符 3" descr="7b0a202020202262756c6c6574223a20227b5c2263617465676f727949645c223a31303030352c5c2274656d706c61746549645c223a32303233313536367d220a7d0a"/>
          <p:cNvSpPr>
            <a:spLocks noGrp="1"/>
          </p:cNvSpPr>
          <p:nvPr>
            <p:ph sz="quarter" idx="13"/>
            <p:custDataLst>
              <p:tags r:id="rId5"/>
            </p:custDataLst>
          </p:nvPr>
        </p:nvSpPr>
        <p:spPr>
          <a:xfrm>
            <a:off x="1281113" y="1465735"/>
            <a:ext cx="9626600" cy="3445200"/>
          </a:xfrm>
        </p:spPr>
        <p:txBody>
          <a:bodyPr anchor="ctr" anchorCtr="0"/>
          <a:lstStyle/>
          <a:p>
            <a:pPr marL="0" indent="533400">
              <a:lnSpc>
                <a:spcPct val="140000"/>
              </a:lnSpc>
              <a:buBlip>
                <a:blip r:embed="rId6"/>
              </a:buBlip>
            </a:pPr>
            <a:r>
              <a:rPr lang="zh-CN" altLang="en-US" sz="2000">
                <a:solidFill>
                  <a:schemeClr val="tx1">
                    <a:lumMod val="85000"/>
                    <a:lumOff val="15000"/>
                  </a:schemeClr>
                </a:solidFill>
                <a:latin typeface="仿宋" panose="02010609060101010101" charset="-122"/>
                <a:ea typeface="仿宋" panose="02010609060101010101" charset="-122"/>
              </a:rPr>
              <a:t>磁共振成像（MRI）是一种非侵入性的医学影像技术，可以提供高分辨率的解剖结构和生物化学信息。在胸部肿瘤放疗中，MRI可以用于评估心脏损伤的程度和类型。最近的研究表明，利用MRI技术可以检测到放疗后心脏出现的纤维化、心肌缺血、心肌梗死等病变，这些病变可以导致心脏功能下降和心血管事件的发生。</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https://d.book118.com/495344142000011044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SUBTYPE" val="q"/>
  <p:tag name="KSO_WM_UNIT_TYPE" val="i"/>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1"/>
  <p:tag name="KSO_WM_UNIT_INDEX" val="1"/>
  <p:tag name="KSO_WM_UNIT_LAYERLEVEL" val="1"/>
  <p:tag name="KSO_WM_UNIT_TYPE" val="y"/>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3"/>
  <p:tag name="KSO_WM_UNIT_INDEX" val="3"/>
  <p:tag name="KSO_WM_UNIT_LAYERLEVEL" val="1"/>
  <p:tag name="KSO_WM_UNIT_TYPE" val="y"/>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2"/>
  <p:tag name="KSO_WM_UNIT_INDEX" val="2"/>
  <p:tag name="KSO_WM_UNIT_LAYERLEVEL" val="1"/>
  <p:tag name="KSO_WM_UNIT_TYPE" val="y"/>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y*4"/>
  <p:tag name="KSO_WM_UNIT_INDEX" val="4"/>
  <p:tag name="KSO_WM_UNIT_LAYERLEVEL" val="1"/>
  <p:tag name="KSO_WM_UNIT_TYPE" val="y"/>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13.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114.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5.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6.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7.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8.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19.xml><?xml version="1.0" encoding="utf-8"?>
<p:tagLst xmlns:p="http://schemas.openxmlformats.org/presentationml/2006/main">
  <p:tag name="KSO_WM_BEAUTIFY_FLAG" val="#w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120.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1.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2.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3.xml><?xml version="1.0" encoding="utf-8"?>
<p:tagLst xmlns:p="http://schemas.openxmlformats.org/presentationml/2006/main">
  <p:tag name="KSO_WM_BEAUTIFY_FLAG" val="#wm#"/>
  <p:tag name="KSO_WM_SLIDE_BK_DARK_LIGHT" val="2"/>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2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5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6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7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96.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9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2.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0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0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1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1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0.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2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2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2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3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4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_0**"/>
  <p:tag name="KSO_WM_UNIT_LAYERLEVEL" val="1"/>
</p:tagLst>
</file>

<file path=ppt/tags/tag2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PLACING_PICTURE_USER_VIEWPORT" val="{&quot;height&quot;:2286,&quot;width&quot;:16882}"/>
  <p:tag name="KSO_WM_UNIT_TYPE" val="i"/>
</p:tagLst>
</file>

<file path=ppt/tags/tag253.xml><?xml version="1.0" encoding="utf-8"?>
<p:tagLst xmlns:p="http://schemas.openxmlformats.org/presentationml/2006/main">
  <p:tag name="KSO_WM_BEAUTIFY_FLAG" val="#wm#"/>
  <p:tag name="KSO_WM_SLIDE_ID" val="custom20202633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202633"/>
  <p:tag name="KSO_WM_TEMPLATE_MASTER_THUMB_INDEX" val="12"/>
  <p:tag name="KSO_WM_TEMPLATE_MASTER_TYPE" val="1"/>
  <p:tag name="KSO_WM_TEMPLATE_SUBCATEGORY" val="0"/>
  <p:tag name="KSO_WM_TEMPLATE_THUMBS_INDEX" val="1、4、7、8、9、10、11、12、13、14、15"/>
</p:tagLst>
</file>

<file path=ppt/tags/tag25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5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5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2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2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2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2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2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26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26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2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2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2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27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27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27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27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27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275.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7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7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8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8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2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29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29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2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2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299.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2.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5.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08.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14.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17.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3.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2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26.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2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2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2.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8.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41.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4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4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4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4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47.xml><?xml version="1.0" encoding="utf-8"?>
<p:tagLst xmlns:p="http://schemas.openxmlformats.org/presentationml/2006/main">
  <p:tag name="KSO_WM_BEAUTIFY_FLAG" val="#wm#"/>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4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4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50.xml><?xml version="1.0" encoding="utf-8"?>
<p:tagLst xmlns:p="http://schemas.openxmlformats.org/presentationml/2006/main">
  <p:tag name="KSO_WM_BEAUTIFY_FLAG" val="#wm#"/>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5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Office 主题​​">
  <a:themeElements>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2.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3.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4.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5.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6.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7.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8.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19.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0.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ppt/theme/themeOverride21.xml><?xml version="1.0" encoding="utf-8"?>
<a:themeOverride xmlns:r="http://schemas.openxmlformats.org/officeDocument/2006/relationships" xmlns:a="http://schemas.openxmlformats.org/drawingml/2006/main">
  <a:clrScheme name="渐变15">
    <a:dk1>
      <a:srgbClr val="000000"/>
    </a:dk1>
    <a:lt1>
      <a:srgbClr val="FFFFFF"/>
    </a:lt1>
    <a:dk2>
      <a:srgbClr val="F2F2F2"/>
    </a:dk2>
    <a:lt2>
      <a:srgbClr val="FFFFFF"/>
    </a:lt2>
    <a:accent1>
      <a:srgbClr val="4F4EFC"/>
    </a:accent1>
    <a:accent2>
      <a:srgbClr val="5B97FA"/>
    </a:accent2>
    <a:accent3>
      <a:srgbClr val="67DCFD"/>
    </a:accent3>
    <a:accent4>
      <a:srgbClr val="6CFDDC"/>
    </a:accent4>
    <a:accent5>
      <a:srgbClr val="6AFE9A"/>
    </a:accent5>
    <a:accent6>
      <a:srgbClr val="6AFF60"/>
    </a:accent6>
    <a:hlink>
      <a:srgbClr val="658BD5"/>
    </a:hlink>
    <a:folHlink>
      <a:srgbClr val="9F69A3"/>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22</Slides>
  <Notes>21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汉仪旗黑-85S</vt:lpstr>
      <vt:lpstr>仿宋</vt:lpstr>
      <vt:lpstr>Calibri Light</vt:lpstr>
      <vt:lpstr>思源黑体 CN Bold</vt:lpstr>
      <vt:lpstr>Office Theme</vt:lpstr>
      <vt:lpstr>PowerPoint Presentation</vt:lpstr>
      <vt:lpstr>PowerPoint Presentation</vt:lpstr>
      <vt:lpstr>内容摘要</vt:lpstr>
      <vt:lpstr>PowerPoint Presentation</vt:lpstr>
      <vt:lpstr>一、超声成像</vt:lpstr>
      <vt:lpstr>一、超声成像</vt:lpstr>
      <vt:lpstr>一、超声成像</vt:lpstr>
      <vt:lpstr>PowerPoint Presentation</vt:lpstr>
      <vt:lpstr>二、磁共振成像</vt:lpstr>
      <vt:lpstr>二、磁共振成像</vt:lpstr>
      <vt:lpstr>二、磁共振成像</vt:lpstr>
      <vt:lpstr>PowerPoint Presentation</vt:lpstr>
      <vt:lpstr>三、核医学成像</vt:lpstr>
      <vt:lpstr>三、核医学成像</vt:lpstr>
      <vt:lpstr>三、核医学成像</vt:lpstr>
      <vt:lpstr>三、核医学成像</vt:lpstr>
      <vt:lpstr>PowerPoint Presentation</vt:lpstr>
      <vt:lpstr>PowerPoint Presentation</vt:lpstr>
      <vt:lpstr>引言</vt:lpstr>
      <vt:lpstr>PowerPoint Presentation</vt:lpstr>
      <vt:lpstr>磁共振成像在心脏损伤研究中的应用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2024-09-06T02:52:00.811</cp:lastPrinted>
  <dcterms:created xsi:type="dcterms:W3CDTF">2024-09-05T18:52:00Z</dcterms:created>
  <dcterms:modified xsi:type="dcterms:W3CDTF">2024-09-05T18:52:08Z</dcterms:modified>
</cp:coreProperties>
</file>