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E9FFF-41F6-4BB8-89E8-3CB4BFE9F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6AD7C-776C-4895-A4BE-95DCDBAD1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83A48-FF29-4BAA-8DE0-A0FC930D3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626B6-4010-495A-81C2-C7B1A2254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66D9E3-A725-442F-AFAD-87CE3AC16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3090C3-0D62-47E6-B756-634E4240C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756008-2B95-454B-BD10-EEEA93D8A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17AB6-B614-4C99-A511-86351279F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16600-73A9-428E-823E-4B42A84BB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77849-1A8F-4CE5-8BA4-CD3CE1FAF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70EA6-08AC-4F3E-99E3-0F0855B11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34433331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《工程资料基础》ppt课件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工程资料的内容与编制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工程资料的应用与价值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工程资料的法规与标准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工程资料的数字化与信息化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工程资料是指在工程建设过程中形成的各种形式的信息记录，包括文字、图表、声像等形式。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根据不同的分类标准，工程资料可以分为不同的类型，如按照工程阶段可分为可行性研究、设计、施工、竣工等阶段的资料；按照资料性质可分为技术资料、管理资料、经济资料等。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工程资料的定义与分类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工程资料的重要性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工程资料是工程建设的真实记录，是工程后期维护、改建、扩建的重要依据。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工程资料是工程质量的重要组成部分，是评价工程质量、查明事故原因的依据。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工程资料是工程管理的重要组成部分，是项目管理的重要手段。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制定工程资料管理制度，明确各级管理人员职责，建立完善的资料管理体系。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建立工程资料台账，对各类资料进行分类、编号、归档，便于查询和检索。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定期对工程资料进行整理、汇总、分析，发现问题及时处理，确保资料的完整性和准确性。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采取适当的保存方式，保证工程资料的长期保存和安全。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工程资料的管理与保存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工程资料的内容与编制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资料收集与整理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资料审核与审批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施工前的准备工作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对收集的资料进行审核，确保其完整性和准确性，并按照相关规定进行审批，确保工程符合法律法规和相关标准。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在施工前，需要收集和整理相关的工程资料，包括设计图纸、施工合同、施工组织设计等，确保工程顺利进行。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在施工过程中，需要实时记录施工进度、质量检测、安全检查等方面的资料，并及时更新，保证资料的实时性和准确性。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对施工过程中产生的资料进行分类整理，按照相关规定进行归档，便于后续的查阅和使用。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施工过程中的资料管理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资料分类与归档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资料记录与更新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施工后期的资料整理与归档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资料验收与移交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在工程竣工后，需要对工程资料进行验收，确保其完整性和准确性，并按照相关规定进行移交，便于后续的管理和使用。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资料保存与备份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对已经归档的工程资料进行妥善保存，并做好备份，防止资料丢失或损坏。同时，需要定期对资料进行整理和维护，保证其长期可读性和可用性。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工程资料的应用与价值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通过搜索引擎、专业网站、图书馆等途径，查找所需的工程资料。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查询工程资料的方法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为项目决策、施工、维护等提供依据，提高工作效率，降低成本。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利用工程资料的意义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工程资料的查询与利用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工程资料是项目管理的基础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项目管理者需要全面了解工程项目的背景、技术要求、施工条件等信息，这些信息都包含在工程资料中。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工程资料有助于协调各方资源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在项目管理过程中，需要协调各方资源，包括人力、物力、财力等，工程资料可以提供相关信息，帮助管理者更好地协调资源。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工程资料在项目管理中的作用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https://d.book118.com/495344333313011041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2024-09-02T14:18:11.767</cp:lastPrinted>
  <dcterms:created xsi:type="dcterms:W3CDTF">2024-09-02T06:18:11Z</dcterms:created>
  <dcterms:modified xsi:type="dcterms:W3CDTF">2024-09-02T06:18:13Z</dcterms:modified>
</cp:coreProperties>
</file>