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583BF5-D137-4EAB-AA6B-CD13ED33A0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8ED8C7-6518-49EF-B517-103511F20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48E8A8-1A68-49E4-AA4A-46DB10E37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AB6F05-ECEE-4894-A2D0-C9F4FDF88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CFCB9B-88F0-409C-8D4D-4B2394091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66A275-0A11-4592-B7DC-836F3E1987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8F124E-89AB-4239-BB0E-978E54BD6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94136E-9C6D-45AE-A357-BD31960789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C2DBAC-0C9A-4104-AFCE-8507AC1BC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9B8F2B-8E78-43EC-BF76-79DD714CE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E3107C-0278-4F42-9DDE-233ED2C0C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6000034121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使用芬太尼透皮贴的护理课件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芬太尼透皮贴简介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使用芬太尼透皮贴的护理要点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常见问题与解答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特殊情况下的护理建议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芬太尼透皮贴简介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芬太尼透皮贴是一种药物传输系统，通过皮肤吸收药物，以维持稳定的血药浓度。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它具有使用方便、无创伤、可自行控制等特性，适用于需要长期药物治疗的患者。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31" b="125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芬太尼透皮贴的优点在于能够减少服药次数，提高患者的依从性，同时避免口服给药途径的副作用。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芬太尼透皮贴的定义与特性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适用人群包括无法口服药物的患者、需要长期稳定药物治疗的患者以及对其他治疗方法不耐受的患者。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芬太尼透皮贴的使用需在医生的指导下进行，并严格遵循医嘱。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芬太尼透皮贴主要用于治疗慢性疼痛，如癌症疼痛、神经痛等。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芬太尼透皮贴的用途与适用人群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使用方便、无创伤、可自行控制、避免口服给药途径的副作用等。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使用过程中可能出现皮肤过敏反应、药物过量或不足、无法用于急性疼痛等。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局限性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芬太尼透皮贴的优点与局限性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使用芬太尼透皮贴的护理要点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选择合适的贴用部位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选择没有毛发、皮肤干燥且不易受摩擦的部位，如胸部、上臂或腹部。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检查芬太尼透皮贴的完好性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确保贴剂未受损、无气泡，并注意有效期。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确认患者的病情和疼痛程度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在使用芬太尼透皮贴之前，应评估患者的疼痛程度和病情，以便确定合适的剂量和贴用位置。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使用前的准备事项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贴敷时应将芬太尼透皮贴平整地贴在皮肤上，并确保贴剂与皮肤完全接触，以避免空气残留影响效果。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正确贴敷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根据医嘱和说明书上的建议，定期更换芬太尼透皮贴，避免长时间使用同一贴剂。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定期更换贴剂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在使用过程中，应密切观察患者是否出现不良反应，如呼吸抑制、头晕、恶心等，如有异常应及时处理。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注意观察不良反应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使用过程中的注意事项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记录护理过程和效果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在使用芬太尼透皮贴期间，应详细记录护理过程和效果，以便及时调整治疗方案。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去除贴剂时动作轻柔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去除芬太尼透皮贴时，应先湿润贴剂的表面，然后轻轻揭起，避免用力拉扯导致皮肤疼痛或损伤。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清洁和护理贴过芬太尼透皮贴的部位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去除贴剂后，应清洁局部皮肤，保持干燥、清洁，以便下次使用。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使用后的护理措施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https://d.book118.com/496000034121010035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2024-09-05T07:46:53.382</cp:lastPrinted>
  <dcterms:created xsi:type="dcterms:W3CDTF">2024-09-04T23:46:53Z</dcterms:created>
  <dcterms:modified xsi:type="dcterms:W3CDTF">2024-09-04T23:46:55Z</dcterms:modified>
</cp:coreProperties>
</file>