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16203-E244-4431-8FC9-BBC6AB9B3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AF02D-6A70-4459-AB4B-8F94D5420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1313E-451E-4FB5-8960-9F5640B54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C272A-53F6-4DED-972D-A71B73A59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F5181A-E321-4505-8BCB-3B34F512A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F621A9-81C4-49FF-9612-D856D4A64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28492E-3012-4A1D-9C7E-1ADB1A81A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11331-CD53-4B1D-BF3C-300009F8E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D419B-A610-4554-9C56-E33194F23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5FE11-8E36-4227-B789-CA44D2B0E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1BDBF-38D4-4248-B593-7EFCFC262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0100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智慧园区大数据智慧管理云平台的业务流程优化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智慧园区大数据智慧管理云平台概述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数据采集、处理与存储优化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业务流程重构与优化方案设计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平台功能拓展与升级策略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实施效果评估与持续改进计划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智慧园区大数据智慧管理云平台概述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传统园区管理痛点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传统园区管理方式存在信息化程度低、数据孤岛、决策支持不足等问题，难以满足现代园区高效、智能、绿色的发展需求。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随着物联网、大数据、云计算等技术的快速发展，智慧园区已成为城市发展的重要方向，大数据智慧管理云平台则是实现智慧园区建设的关键。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平台意义与价值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通过搭建大数据智慧管理云平台，可实现园区内各类数据的汇聚、整合、分析和应用，提高园区管理效率，优化资源配置，推动园区可持续发展。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24" r="125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95" r="136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平台支持多种数据源接入，实现园区内各类数据的实时采集、清洗、整合和存储，构建园区大数据中心。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基于大数据分析和人工智能技术，平台可对园区运行态势进行实时监测与预警，为管理者提供科学决策支持。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智能分析与决策支持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平台提供丰富的业务应用和服务，如智能安防、能源管理、环保监测、智能交通等，满足园区多元化管理需求。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业务应用与服务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平台采用开放式架构和标准化接口，支持第三方应用和服务接入，具有良好的可扩展性和可定制性。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开放性与可扩展性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平台采用分层架构设计，包括数据采集层、数据处理层、数据分析层、业务应用层和用户交互层，各层之间通过标准化接口进行通信和数据交互。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平台涉及的关键技术包括大数据存储与处理技术、分布式计算技术、数据挖掘与分析技术、人工智能技术等。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平台的建设和运行需要依托强大的技术团队和基础设施支持，包括专业的研发团队、高性能计算资源、安全可靠的网络环境等。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技术支撑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平台架构与技术支撑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智慧园区通过各类传感器、摄像头等设备采集环境、设备、人员等相关数据，并进行整合处理。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基于云平台强大的计算能力，对存储的数据进行深度挖掘和分析，提供园区运营、管理等方面的决策支持。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业务监控与预警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通过对数据的实时监控和分析，发现异常情况及时预警，并触发相应的处理流程。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采集到的数据经过清洗、压缩等处理后，存储到云平台中，并进行分类、标签化等管理。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现有业务流程梳理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部分关键数据未能有效采集，导致分析结果不准确，影响决策效果。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数据采集不全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数据处理流程繁琐，导致处理效率低下，无法满足实时性要求。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数据处理效率低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缺乏专业的数据分析人才和工具，无法充分挖掘数据价值。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数据分析能力不足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监控系统和预警机制不完善，无法及时发现和处理异常情况。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业务监控与预警不及时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完善数据采集体系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增加数据采集点，提高数据采集的准确性和全面性。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提升数据处理效率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优化数据处理流程，采用先进的数据处理技术和工具，提高处理效率。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增强数据分析能力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引进专业的数据分析人才和工具，建立完善的数据分析体系。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完善业务监控与预警机制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建立全面的监控系统和预警机制，及时发现和处理异常情况。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优化方向与目标设定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数据采集、处理与存储优化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包括传感器网络、RFID、GPS等，实现多源数据的全面采集。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引入多种数据采集技术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通过优化传感器布局和算法，提高数据采集的准确性和可靠性。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提升数据采集精度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通过自动化脚本和工具，减少人工干预，提高数据采集效率。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实现数据采集自动化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数据采集方式改进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实现数据处理并行化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通过并行计算技术，将数据处理任务分配到多个计算节点上同时处理，提高处理效率。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采用分布式计算技术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利用Hadoop、Spark等分布式计算框架，提高数据处理速度和效率。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优化数据处理算法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针对特定业务场景，设计高效的数据处理算法，减少计算资源和时间消耗。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数据处理效率提升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https://d.book118.com/496001000021010042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2024-09-09T08:37:06.618</cp:lastPrinted>
  <dcterms:created xsi:type="dcterms:W3CDTF">2024-09-09T00:37:06Z</dcterms:created>
  <dcterms:modified xsi:type="dcterms:W3CDTF">2024-09-09T00:37:08Z</dcterms:modified>
</cp:coreProperties>
</file>