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369B2-5346-4361-B7E5-9675C632C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5489A-C13C-4D5A-A80C-33E69497A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2ABEB-9388-4A9F-A8FA-6956D3345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5469A-73E6-4BB9-8148-290EA2148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63E5D-49B8-43F9-92DE-BEA2E9D93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7883B-ABDA-464C-8E67-D812C70BE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35CB21-E336-4521-ABCB-1F88DE1A6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62288-3450-4750-91BA-3E6969B76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F6740-D587-4B21-955A-2D8CA97AA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5316F-B73C-4A8A-9A08-DB3C0A0CA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B85C7-1CC4-48C4-B3D4-3DFDBEDB5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11013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《层次信息系统》PPT课件</a:t>
            </a:r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层次信息系统的概述</a:t>
            </a: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层次信息系统的结构</a:t>
            </a: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层次信息系统的实现方法</a:t>
            </a: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层次信息系统的应用案例</a:t>
            </a: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层次信息系统的未来发展</a:t>
            </a: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层次信息系统的概述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层次信息系统的定义</a:t>
            </a:r>
          </a:p>
        </p:txBody>
      </p:sp>
      <p:sp>
        <p:nvSpPr>
          <p:cNvPr id="1049216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层次信息系统的基本概念</a:t>
            </a:r>
          </a:p>
        </p:txBody>
      </p:sp>
      <p:sp>
        <p:nvSpPr>
          <p:cNvPr id="1049218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层次信息系统的特点</a:t>
            </a:r>
          </a:p>
        </p:txBody>
      </p:sp>
      <p:sp>
        <p:nvSpPr>
          <p:cNvPr id="1049220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层次信息系统的结构</a:t>
            </a:r>
          </a:p>
        </p:txBody>
      </p:sp>
      <p:sp>
        <p:nvSpPr>
          <p:cNvPr id="1049222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层次信息系统的作用与意义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层次信息系统的特点</a:t>
            </a:r>
          </a:p>
        </p:txBody>
      </p:sp>
      <p:sp>
        <p:nvSpPr>
          <p:cNvPr id="104928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结构化程度高</a:t>
            </a:r>
          </a:p>
        </p:txBody>
      </p:sp>
      <p:sp>
        <p:nvSpPr>
          <p:cNvPr id="1049284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易于理解和操作</a:t>
            </a:r>
          </a:p>
        </p:txBody>
      </p:sp>
      <p:sp>
        <p:nvSpPr>
          <p:cNvPr id="104928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扩展性较好</a:t>
            </a:r>
          </a:p>
        </p:txBody>
      </p:sp>
      <p:sp>
        <p:nvSpPr>
          <p:cNvPr id="104928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适用于大型复杂系统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层次信息系统的应用场景</a:t>
            </a:r>
          </a:p>
        </p:txBody>
      </p:sp>
      <p:sp>
        <p:nvSpPr>
          <p:cNvPr id="1049348" name="圆角矩形 3"/>
          <p:cNvSpPr/>
          <p:nvPr>
            <p:custDataLst>
              <p:tags r:id="rId2"/>
            </p:custDataLst>
          </p:nvPr>
        </p:nvSpPr>
        <p:spPr>
          <a:xfrm rot="16200000">
            <a:off x="2710215" y="1125500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4"/>
          <p:cNvSpPr/>
          <p:nvPr>
            <p:custDataLst>
              <p:tags r:id="rId3"/>
            </p:custDataLst>
          </p:nvPr>
        </p:nvSpPr>
        <p:spPr>
          <a:xfrm rot="16200000">
            <a:off x="2710215" y="-278980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270" y="-282202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215" y="2526112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270" y="1120988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270" y="2524178"/>
            <a:ext cx="1122540" cy="53252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文本框 5"/>
          <p:cNvSpPr txBox="1"/>
          <p:nvPr>
            <p:custDataLst>
              <p:tags r:id="rId8"/>
            </p:custDataLst>
          </p:nvPr>
        </p:nvSpPr>
        <p:spPr>
          <a:xfrm>
            <a:off x="6446040" y="4626708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政府管理：用于公共安全、城市规划和环境保护，提高政府决策的科学性和透明度</a:t>
            </a:r>
          </a:p>
        </p:txBody>
      </p:sp>
      <p:sp>
        <p:nvSpPr>
          <p:cNvPr id="1049362" name="文本框 6"/>
          <p:cNvSpPr txBox="1"/>
          <p:nvPr>
            <p:custDataLst>
              <p:tags r:id="rId9"/>
            </p:custDataLst>
          </p:nvPr>
        </p:nvSpPr>
        <p:spPr>
          <a:xfrm>
            <a:off x="6446040" y="3223517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医疗健康：用于电子病历管理、远程医疗和健康监测，提高医疗服务的便捷性和效率</a:t>
            </a:r>
          </a:p>
        </p:txBody>
      </p:sp>
      <p:sp>
        <p:nvSpPr>
          <p:cNvPr id="1049364" name="文本框 13"/>
          <p:cNvSpPr txBox="1"/>
          <p:nvPr>
            <p:custDataLst>
              <p:tags r:id="rId10"/>
            </p:custDataLst>
          </p:nvPr>
        </p:nvSpPr>
        <p:spPr>
          <a:xfrm>
            <a:off x="802985" y="4627352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物联网应用：用于设备间的信息传输、数据采集和处理，提高物联网系统的运行效率</a:t>
            </a:r>
          </a:p>
        </p:txBody>
      </p:sp>
      <p:sp>
        <p:nvSpPr>
          <p:cNvPr id="1049366" name="文本框 14"/>
          <p:cNvSpPr txBox="1"/>
          <p:nvPr>
            <p:custDataLst>
              <p:tags r:id="rId11"/>
            </p:custDataLst>
          </p:nvPr>
        </p:nvSpPr>
        <p:spPr>
          <a:xfrm>
            <a:off x="6446040" y="1820327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智能交通：用于交通信号控制、车辆导航和智能停车，提高城市交通的运营效率和管理水平</a:t>
            </a:r>
          </a:p>
        </p:txBody>
      </p:sp>
      <p:sp>
        <p:nvSpPr>
          <p:cNvPr id="1049368" name="文本框 15"/>
          <p:cNvSpPr txBox="1"/>
          <p:nvPr>
            <p:custDataLst>
              <p:tags r:id="rId12"/>
            </p:custDataLst>
          </p:nvPr>
        </p:nvSpPr>
        <p:spPr>
          <a:xfrm>
            <a:off x="802985" y="1822261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企业管理：用于组织、管理和分析企业数据，提高决策效率和准确性</a:t>
            </a:r>
          </a:p>
        </p:txBody>
      </p:sp>
      <p:sp>
        <p:nvSpPr>
          <p:cNvPr id="1049370" name="文本框 16"/>
          <p:cNvSpPr txBox="1"/>
          <p:nvPr>
            <p:custDataLst>
              <p:tags r:id="rId13"/>
            </p:custDataLst>
          </p:nvPr>
        </p:nvSpPr>
        <p:spPr>
          <a:xfrm>
            <a:off x="802985" y="3228029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金融服务：用于风险评估、投资决策和客户关系管理，提高金融业务的智能化水平</a:t>
            </a:r>
          </a:p>
        </p:txBody>
      </p:sp>
      <p:sp>
        <p:nvSpPr>
          <p:cNvPr id="1049372" name="圆角矩形 7"/>
          <p:cNvSpPr/>
          <p:nvPr>
            <p:custDataLst>
              <p:tags r:id="rId14"/>
            </p:custDataLst>
          </p:nvPr>
        </p:nvSpPr>
        <p:spPr>
          <a:xfrm rot="16200000">
            <a:off x="106868" y="3728846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圆角矩形 8"/>
          <p:cNvSpPr/>
          <p:nvPr>
            <p:custDataLst>
              <p:tags r:id="rId15"/>
            </p:custDataLst>
          </p:nvPr>
        </p:nvSpPr>
        <p:spPr>
          <a:xfrm rot="16200000">
            <a:off x="106868" y="2324367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6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923" y="232178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868" y="512881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0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923" y="372497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2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923" y="512816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</a:p>
        </p:txBody>
      </p:sp>
      <p:sp>
        <p:nvSpPr>
          <p:cNvPr id="104944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层次信息系统的结构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层次信息系统的基本结构</a:t>
            </a:r>
          </a:p>
        </p:txBody>
      </p:sp>
      <p:sp>
        <p:nvSpPr>
          <p:cNvPr id="1049570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层次信息系统的功能模块</a:t>
            </a:r>
          </a:p>
        </p:txBody>
      </p:sp>
      <p:sp>
        <p:nvSpPr>
          <p:cNvPr id="1049578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层次信息系统的定义与特点</a:t>
            </a:r>
          </a:p>
        </p:txBody>
      </p:sp>
      <p:sp>
        <p:nvSpPr>
          <p:cNvPr id="1049586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层次信息系统的基本结构</a:t>
            </a:r>
          </a:p>
        </p:txBody>
      </p:sp>
      <p:sp>
        <p:nvSpPr>
          <p:cNvPr id="1049594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层次信息系统的应用场景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层次信息系统的扩展结构</a:t>
            </a:r>
          </a:p>
        </p:txBody>
      </p:sp>
      <p:sp>
        <p:nvSpPr>
          <p:cNvPr id="1049660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62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64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66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6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层次信息系统的扩展结构</a:t>
            </a:r>
          </a:p>
        </p:txBody>
      </p:sp>
      <p:sp>
        <p:nvSpPr>
          <p:cNvPr id="104967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层次信息系统的基本结构</a:t>
            </a:r>
          </a:p>
        </p:txBody>
      </p:sp>
      <p:sp>
        <p:nvSpPr>
          <p:cNvPr id="104967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层次信息系统的扩展结构的应用</a:t>
            </a:r>
          </a:p>
        </p:txBody>
      </p:sp>
      <p:sp>
        <p:nvSpPr>
          <p:cNvPr id="104967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层次信息系统的扩展结构的优缺点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层次信息系统的结构特点</a:t>
            </a:r>
          </a:p>
        </p:txBody>
      </p:sp>
      <p:sp>
        <p:nvSpPr>
          <p:cNvPr id="1049734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层次性：层次信息系统是一种分层的结构，由不同层次的信息节点组成，每个节点代表一个信息单元。</a:t>
            </a:r>
          </a:p>
        </p:txBody>
      </p:sp>
      <p:sp>
        <p:nvSpPr>
          <p:cNvPr id="1049736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信息节点：信息节点是层次信息系统中的基本单位，它包含了信息的名称、描述、类型、属性等信息。</a:t>
            </a:r>
          </a:p>
        </p:txBody>
      </p:sp>
      <p:sp>
        <p:nvSpPr>
          <p:cNvPr id="1049742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层次关系：信息节点之间存在层次关系，上层节点是下层节点的父节点，下层节点是上层节点的子节点。</a:t>
            </a:r>
          </a:p>
        </p:txBody>
      </p:sp>
      <p:sp>
        <p:nvSpPr>
          <p:cNvPr id="1049748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信息组织：层次信息系统通过信息节点的层次关系来组织信息，用户可以通过浏览层次结构来获取所需的信息。</a:t>
            </a:r>
          </a:p>
        </p:txBody>
      </p:sp>
      <p:sp>
        <p:nvSpPr>
          <p:cNvPr id="1049754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1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</a:p>
        </p:txBody>
      </p:sp>
      <p:sp>
        <p:nvSpPr>
          <p:cNvPr id="104981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层次信息系统的实现方法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https://d.book118.com/496011013223010030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 panose="00000500000000000000" charset="-122"/>
        <a:ea typeface="MiSans Normal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《层次信息系统》PPT课件</vt:lpstr>
      <vt:lpstr>目录</vt:lpstr>
      <vt:lpstr>添加章节标题</vt:lpstr>
      <vt:lpstr>层次信息系统的概述</vt:lpstr>
      <vt:lpstr>层次信息系统的定义</vt:lpstr>
      <vt:lpstr>层次信息系统的特点</vt:lpstr>
      <vt:lpstr>层次信息系统的应用场景</vt:lpstr>
      <vt:lpstr>层次信息系统的结构</vt:lpstr>
      <vt:lpstr>层次信息系统的基本结构</vt:lpstr>
      <vt:lpstr>层次信息系统的扩展结构</vt:lpstr>
      <vt:lpstr>层次信息系统的结构特点</vt:lpstr>
      <vt:lpstr>层次信息系统的实现方法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2024-08-29T02:34:13.368</cp:lastPrinted>
  <dcterms:created xsi:type="dcterms:W3CDTF">2024-08-28T18:34:13Z</dcterms:created>
  <dcterms:modified xsi:type="dcterms:W3CDTF">2024-08-28T18:34:19Z</dcterms:modified>
</cp:coreProperties>
</file>