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DABBB-12C5-4104-9464-0EED47B8F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36977-4B1E-464A-A914-873485AE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364AF-EA60-4668-BDE0-F1EDC8B39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108DB-BA68-49A4-9B6F-214A6025F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13CEC4-0D3D-4822-8A69-827E3E7C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C88F3-A710-46F9-8F6F-A259D89D4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E3459-D1F0-451D-9BB3-73E28452A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7AE5D-3C1B-4DD1-B066-BB511A29A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86F7B-2CBD-4F06-86A7-AC70452C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50526-03F3-4C57-A81E-36350875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08DAA-F531-4115-A686-F3178036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121500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《高效安排时间》ppt课件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时间管理的技巧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时间管理工具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时间管理常见问题和解决方案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61" b="154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合理安排时间能够使工作和学习更有计划性，减少拖延和浪费时间的情况。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有效的时间管理能够提高工作效率，让人们更加集中精力完成重要任务。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避免工作堆积，及时完成任务，减轻工作压力。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有效的时间管理有助于合理安排工作和生活的平衡，减少工作和家庭之间的冲突。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减轻时间紧迫和任务繁重带来的压力，保持轻松的心态。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884" b="1788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72" b="317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避免因时间不足而产生的焦虑和紧张情绪。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有更多的自由时间用于自我发展和兴趣爱好，丰富个人生活。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提高工作效率，有更多的时间陪伴家人和朋友，增进人际关系。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减少加班和熬夜，保持健康的生活方式。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制定计划和目标是时间管理的第一步，有助于明确目标和方向，合理安排时间和资源。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在制定计划和目标时，要明确具体、可衡量、可达成、相关性强和时限明确的标准，以确保计划的有效性和可行性。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48" b="82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优先级排序是时间管理的重要技巧，有助于合理分配时间和精力，确保重要任务得到优先处理。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在优先级排序时，要综合考虑任务的紧急程度、重要性、后果影响等因素，将任务按照优先级从高到低进行排序，优先处理重要且紧急的任务。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拖延是时间管理的大敌，要克服拖延心理，采取有效措施避免拖延。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要避免拖延，首先要认识到拖延的危害，增强自我控制能力。同时采取积极的应对措施，如设定小目标、分解任务、利用时间管理工具等，以克服拖延习惯。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2278" b="12278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学会说“不”是时间管理的重要技巧，有助于减少不必要的事务和压力，集中精力处理重要任务。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在面对各种事务时，要学会拒绝和说“不”，明确自己的职责和时间安排，避免过多的事务干扰和压力影响。同时也要学会委婉地拒绝，避免伤害他人感情和影响人际关系。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学会说“不”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直观展示时间安排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日历和计划表是常见的时间管理工具，能够清晰地展示每日或每周的时间安排，有助于用户了解自己的时间分配情况，合理安排任务和活动。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日历和计划表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记录时间花费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时间追踪软件可以帮助用户记录时间花费，分析时间使用情况，从而更好地管理时间。这类软件通常具有简单易用的界面和强大的分析功能，帮助用户了解自己的时间使用习惯，提高效率。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时间追踪软件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https://d.book118.com/496012150034010041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2024-09-07T23:44:11.383</cp:lastPrinted>
  <dcterms:created xsi:type="dcterms:W3CDTF">2024-09-07T15:44:11Z</dcterms:created>
  <dcterms:modified xsi:type="dcterms:W3CDTF">2024-09-07T15:44:13Z</dcterms:modified>
</cp:coreProperties>
</file>