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91E28-2506-4B2A-8DAC-1EB9FF965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9C08C-A96E-4617-B7ED-06377716C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27BF2-3AD1-43C3-A061-16B6006BB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54F14-342C-4579-9DD4-9C2D233F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70674-DC1C-4709-A121-4B5152E5B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CF463-445C-4013-BF62-C49FAB93A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21704-F700-4F3D-B62B-D47B5AFB1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F5971-5536-4C72-BFF4-7C51BCE22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DE858-36E0-4C73-BB9D-751921C8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78435-787A-482C-842F-551B9568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EEBD4-9CA5-4F88-9FA4-25CC5F60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311421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物流市场与资源分析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经济效益评估与投资回报预测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项目位于交通便利的地理位置，有利于物流运输和配送。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随着电子商务的快速发展，物流行业面临着巨大的市场需求和发展机遇。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政府出台了一系列支持物流行业发展的政策措施，为项目的实施提供了良好的政策环境。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分析物流成本的构成和影响因素，寻求降低物流成本的途径和方法。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通过对目标市场的调研和分析，了解市场对物流服务的需求和期望。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物流量预测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根据历史数据和市场趋势，预测未来一段时间内的物流量，为物流规划提供参考。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推动区域经济发展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012" r="190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通过优化物流流程和采用先进的物流技术，提高物流效率，缩短货物在途时间。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通过规模化、集约化的物流管理，降低单位货物的物流成本，提高企业竞争力。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提供多样化、个性化的物流服务，满足客户需求，提升客户满意度。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通过物流项目的实施，带动相关产业的发展，促进区域经济的繁荣。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物流市场与资源分析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近年来，物流市场规模持续扩大，增长速度较快，显示出强劲的市场需求。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物流市场结构日趋完善，包括仓储、运输、配送等各个环节，形成了较为完整的产业链。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未来，物流市场将继续向智能化、绿色化、高效化方向发展，新技术、新模式将不断涌现。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包括仓库、物流中心、配送中心等，是物流运作的重要基础设施。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包括公路、铁路、航空、水运等各种运输方式，是物流运输的保障。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08" r="18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物流行业需要大量的从业人员，包括管理人员、技术人员、操作人员等。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可用资源及分布情况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分析物流市场中的主要竞争对手，包括其市场份额、优劣势等。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竞争对手战略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分析竞争对手的发展战略、市场定位、产品创新等方面的情况。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评估整个物流市场的竞争态势，包括市场集中度、竞争格局等。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对当前市场上存在的物流技术方案进行全面分析，包括自动化仓库管理系统、智能配送系统、物联网技术等。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现有技术方案分析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从成本、效率、可靠性、可扩展性等方面对不同技术方案进行对比，找出各方案的优缺点。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根据实际需求，结合企业战略目标和技术发展趋势，选择最适合企业的物流技术方案。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最优方案选择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关键设备需求分析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明确物流系统中需要的关键设备，如叉车、输送带、货架、分拣机等。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设备性能评估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对市场上可选的设备进行性能评估，包括设备的工作效率、精度、稳定性、耐用性等。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设备选型依据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根据实际需求、设备性能评估结果以及预算等因素，选择最适合企业的关键设备，并说明选型依据。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技术创新点及优势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介绍所选技术方案中的创新点，如采用了哪些新技术、新设备或新工艺，以及这些创新点如何提升物流系统的性能。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分析所选技术方案相比传统方案或其他竞争方案的优势，如成本更低、效率更高、可靠性更强等，并说明这些优势如何帮助企业提升竞争力。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经济效益评估与投资回报预测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https://d.book118.com/496013114215010055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2024-09-23T13:07:48.741</cp:lastPrinted>
  <dcterms:created xsi:type="dcterms:W3CDTF">2024-09-23T05:07:48Z</dcterms:created>
  <dcterms:modified xsi:type="dcterms:W3CDTF">2024-09-23T05:07:50Z</dcterms:modified>
</cp:coreProperties>
</file>