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FD551-A29C-4438-900F-A4FCC3A95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88E85-5853-4720-A1DB-539E74E64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70AD7-61FF-45AE-834D-4FFB8FFA3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382C6-F738-4CBB-926D-8AD3600BE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6EA00D-9D19-497D-8305-5383118FF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AB852-ED25-465D-9B46-538A601AE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2DA720-10F1-42E9-B2A5-DD1A2C628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BF996-0FB4-436D-8CE9-E63753E8E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99600-9F12-477F-A0EF-7709A9B48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D99D2-A902-4CDA-9864-51E02CBA3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0C1BA-6A2A-4D06-AD5B-7AB8539EE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1315011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肱动脉断裂术后护理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肱动脉断裂概述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术后护理原则与措施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疼痛管理与舒适护理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功能锻炼与康复训练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肱动脉断裂是一种常见的血管损伤，需要及时手术治疗。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术后护理是确保手术效果、促进患者康复的重要环节。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本文旨在探讨肱动脉断裂术后护理的目的、方法和注意事项，为临床护士提供指导和参考。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术后护理能够及时发现并处理潜在的并发症，如感染、血栓形成等，减少患者痛苦和医疗费用。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042" r="6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42" r="8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通过专业的护理措施，如疼痛管理、功能锻炼等，有助于患者尽快恢复肢体功能和日常生活能力。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优质的术后护理能够减轻患者的身心负担，提高患者的满意度和生活质量。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肱动脉断裂概述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977" b="22977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肱动脉断裂：指肱动脉在受到外力作用下发生完全或部分断裂，导致上肢血液供应受阻的一种严重血管损伤。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肱动脉断裂定义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如交通事故、高处坠落等事故导致的上肢外伤，可能引发肱动脉断裂。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33" b="17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485" r="12485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在医疗过程中，如手术、穿刺等操作不慎可能导致肱动脉损伤。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医源性损伤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长期高血脂、高血压等导致动脉血管壁硬化、狭窄，易于破裂。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肱动脉断裂原因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脉搏消失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患侧桡动脉搏动消失，提示肱动脉断裂导致远端血液供应中断。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上肢活动受限，不能正常屈伸、旋转等。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畸形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上肢出现明显的畸形，如缩短、成角或旋转等。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剧烈疼痛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上肢受伤部位出现剧烈疼痛，呈持续性或阵发性加剧。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受伤部位迅速出现肿胀，皮肤紧张，可伴有水疱。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肱动脉断裂症状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术后护理原则与措施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455" r="374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46" r="301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定期清洗伤口，使用温和的清洁剂和温水，避免使用酒精或其他刺激性液体。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用干净的无菌纱布轻轻包扎伤口，避免使用胶布直接粘贴在伤口上，保持伤口干燥，有助于预防感染。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保持干燥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保持伤口清洁干燥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根据伤口渗出物的多少和敷料的清洁程度，定期更换敷料，一般每天或隔天更换一次。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更换敷料前，先清洁双手，然后揭开旧的敷料，观察伤口情况，用无菌纱布覆盖伤口，并用胶布固定。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定期更换敷料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https://d.book118.com/496013150110010102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2024-09-27T05:27:31.310</cp:lastPrinted>
  <dcterms:created xsi:type="dcterms:W3CDTF">2024-09-26T21:27:31Z</dcterms:created>
  <dcterms:modified xsi:type="dcterms:W3CDTF">2024-09-26T21:27:33Z</dcterms:modified>
</cp:coreProperties>
</file>