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85E64-7DD0-4FFB-A6CE-F34946AC8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8F53F-3D18-4549-A628-B10A16ABA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B8186-BAC4-4861-8CEC-128C62451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A97BF-CFCE-4C82-832B-3E38891C9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BE353-EBDE-42BA-8E9A-B26D6DDF2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DEACBC-FEF3-41F0-8EE5-959481977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82913-634B-4C65-981F-B2FE44334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93D00-1068-4D99-AAA7-6B7B951D2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880732-D986-4B36-9E94-04825CC8D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CBD6A-3ACB-4B91-B661-1EECD405B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6A0AE9-8610-44A7-AA14-3AEDCE6FA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1412320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小学用水管理制度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用水管理制度概述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用水管理规定实施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用水管理监督与考核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488" r="284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291" r="162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小学作为教育启蒙阶段，建立用水管理制度有助于培养学生节约用水习惯。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我国水资源分布不均，部分地区水资源匮乏，节约用水意识需从小培养。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50" b="162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提高小学生节约用水意识，养成良好用水习惯。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促进学校水资源合理利用，降低用水成本。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为家庭和社会树立节约用水的榜样，推动全社会共同参与节水行动。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用水管理制度概述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规定学校每天的用水时间，包括教学、生活和清洁等用途的用水。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规定用水时间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限制用水量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禁止私人用水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333" r="7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根据学校规模和学生数量，制定合理的用水量限制，避免浪费。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禁止学生和教职工在非规定时间内私自用水，如洗澡、洗衣等。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用水管理规定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需要使用水的部门或个人需提前向学校后勤部门申请。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申请用水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学校后勤部门对申请进行审批，确保用水需求合理。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对用水过程进行监管，确保用水量不超过限制，并检查是否存在浪费现象。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用水监管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用水管理流程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https://d.book118.com/496014123202010102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2024-09-27T15:52:13.867</cp:lastPrinted>
  <dcterms:created xsi:type="dcterms:W3CDTF">2024-09-27T07:52:13Z</dcterms:created>
  <dcterms:modified xsi:type="dcterms:W3CDTF">2024-09-27T07:52:15Z</dcterms:modified>
</cp:coreProperties>
</file>