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593A2-C0E7-45D5-B1E1-0BD643340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0EDFB-EB62-4F4F-8FD3-C4B3648FB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9BD81-B51E-4520-9B36-1A7F88931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DE522-F329-4B61-8576-E56791128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D061B-BFF5-47EC-9B52-176F6DCD1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F412BF-E1B3-429B-8578-8D9A62F02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7CC3A7-A0D0-425E-B59B-4DF348D2E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CF06E-26F4-46BD-B77E-AFA5EA744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84F3B-7C15-4789-A642-5EE5E1E33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C1253-0154-4693-9B25-D6F821771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A4275-B5F8-4142-B469-FBA4B7FC3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14143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围手术期肺部感染预防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围手术期肺部感染的常见原因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围手术期肺部感染的预防措施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肺部感染的检测与诊断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随着医疗技术的进步，围手术期肺部感染的预防和管理成为临床关注的重点。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围手术期肺部感染是手术患者常见的并发症，严重影响患者的康复和生活质量。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肺部感染的危害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围手术期肺部感染可能导致手术失败、延长住院时间、增加医疗费用和患者死亡率。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肺部感染还可能导致其他并发症，如呼吸衰竭、心脏疾病等，给患者带来巨大的身心负担。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围手术期肺部感染的常见原因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老年人和儿童由于免疫系统较弱，容易发生肺部感染。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慢性阻塞性肺病、哮喘、糖尿病等基础疾病患者，肺部感染风险增加。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吸烟会损伤呼吸道黏膜，降低免疫力，增加感染风险。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长时间手术导致呼吸道暴露于外界，增加了感染的风险。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全身麻醉影响呼吸道的防御机制，增加肺部感染风险。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胸部、腹部等手术易导致肺部并发症，如肺不张、肺炎等。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手术部位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术后卧床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疼痛限制了患者的咳嗽和深呼吸，导致痰液潴留，引发感染。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术后长时间卧床限制了患者的活动，影响肺通气和排痰。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口腔内的细菌容易下行感染肺部，术后口腔卫生差会增加感染风险。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术后呼吸道管理不善，如吸痰不及时或不彻底，会增加肺部感染的风险。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围手术期肺部感染的预防措施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术前预防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对患者的整体健康状况进行评估，特别关注肺部功能和潜在的感染风险。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鼓励患者术前戒烟，以减少呼吸道分泌物和炎症。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进行必要的呼吸道清理，如使用祛痰药和支气管扩张剂。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对于免疫力低下的患者，适当使用免疫增强剂以提高抵抗力。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戒烟指导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呼吸道准备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免疫力提升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确保手术过程中的无菌技术，减少手术部位及呼吸道的细菌污染。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严格无菌操作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合理设置机械通气参数，减少呼吸机相关肺炎的风险。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尽量缩短手术时间，以减少患者术中暴露于感染源的机会。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控制手术时间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保持手术室温度适宜，防止患者术中低体温，降低感染风险。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https://d.book118.com/496014143140010034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2024-09-03T22:09:18.038</cp:lastPrinted>
  <dcterms:created xsi:type="dcterms:W3CDTF">2024-09-03T14:09:18Z</dcterms:created>
  <dcterms:modified xsi:type="dcterms:W3CDTF">2024-09-03T14:09:20Z</dcterms:modified>
</cp:coreProperties>
</file>