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AC57B-002C-4E64-8089-E376A2A1F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10F71-9B20-4A94-BE39-C4EFA8291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457ED-2776-4AB7-9B0C-AA4C8A062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17156-13DD-4664-BC7E-3D40FF63D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BC6F8A-9AA2-4BB7-AF35-6C870A979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913EAD-F222-4755-90D7-0CD8F9BCF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508FD7-77DC-4158-AE52-0F0D35149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43576-EE9D-48F7-8BD1-A3EA78BE3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E8CAD-A9CB-40E5-BBDA-A4BB7BEC6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7C06E-2331-4299-B3B6-E9A8E4935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4A8B7-7DBD-4665-8AF7-1E54FE625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1500320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项目人力资源管理的招聘和选拔策略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录用决策与通知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招聘策略制定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明确招聘需求与目标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确定招聘岗位和人数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根据项目需求和人力资源规划，明确需要招聘的岗位名称、工作职责和招聘人数。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制定招聘标准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根据岗位特点和项目要求，制定招聘标准，包括学历、工作经验、技能等方面的要求。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确定招聘目标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明确招聘的目标人群和渠道，如校园招聘、社会招聘、内部推荐等。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深入了解招聘岗位的工作职责和任务，明确岗位所需的知识、技能和素质。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分析岗位职责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根据岗位职责和项目需求，识别出岗位所需的关键能力和素质，如沟通能力、团队合作、创新能力等。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19" r="1481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根据岗位特点和要求，评估招聘的难度和紧迫性，制定相应的招聘策略和计划。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确定招聘难度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分析岗位特点与要求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根据招聘需求和目标，制定详细的招聘流程，包括发布招聘信息、筛选简历、面试安排、录用通知等环节。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根据项目进度和人力资源规划，制定招聘的时间表，明确各个环节的时间节点和负责人。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制定招聘时间表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根据项目需求和目标人群的特点，选择合适的招聘渠道和资源，如招聘网站、社交媒体、招聘会等。同时，充分利用内部资源，如员工推荐、内部转岗等。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确定招聘渠道和资源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制定招聘计划与时间表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鼓励现有员工推荐合适的候选人，这通常能更快速地找到与企业文化相匹配的人选。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内部竞聘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内部人才库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公布职位信息，让现有员工申请和竞争该职位，这有助于激发员工的积极性和提高员工满意度。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建立和维护一个内部人才库，以便在需要时能够快速找到具备特定技能和经验的员工。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内部招聘途径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与高校合作，吸引优秀毕业生加入公司，通过校园招聘可以培养符合公司需求的未来人才。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利用社交媒体平台发布招聘信息，吸引更多潜在候选人关注并申请职位。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社交媒体招聘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与猎头公司建立合作关系，寻找具有特定技能和经验的高端人才。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猎头公司合作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外部招聘途径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线下招聘会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参加各类行业或专业招聘会，与求职者面对面交流，提高招聘效率。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线上招聘平台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利用各类招聘网站和APP发布招聘信息，吸引更多求职者投递简历。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线上线下互动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通过线上发布招聘信息，线下组织面试或测评活动，实现线上线下相互补充，提高招聘效果。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" r="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375" r="14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线上线下结合方式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90" b="249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要求简历采用通用格式，如Word或PDF，确保兼容性和易读性。同时，鼓励使用简洁、专业的模板，避免过于花哨或难以阅读的排版。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简历格式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简历应包含个人基本信息、教育背景、工作经历、技能特长等部分。各部分信息应真实、准确、完整，特别是工作经历和技能特长部分，应提供具体实例和数据支持。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简历格式规范与内容要求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500" r="275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关键信息提取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从简历中提取与招聘职位相关的关键信息，如教育背景中的专业方向、工作经历中的职位和职责、技能特长中的专业能力和证书等。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提取的关键信息，采用评分卡、面试、笔试等方式进行评估。评分卡可根据不同职位的需求设定不同权重，对候选人进行量化评价；面试和笔试则是更为直接和深入的评估方式，可以进一步了解候选人的实际能力和潜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关键信息提取及评估方法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https://d.book118.com/496015003205010101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2024-09-26T08:46:37.956</cp:lastPrinted>
  <dcterms:created xsi:type="dcterms:W3CDTF">2024-09-26T00:46:37Z</dcterms:created>
  <dcterms:modified xsi:type="dcterms:W3CDTF">2024-09-26T00:46:40Z</dcterms:modified>
</cp:coreProperties>
</file>