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5DDD9-A32C-417C-AA09-5CF4798BD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364E-6BC4-4137-AD2E-8536AFD2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0FCF-576B-4F35-8BE7-33CF36965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CC89B-03CE-4530-A469-B9A4CB6B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6F0C6-C782-4B06-BB93-AD3BD3A6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797ED-D86F-4BA3-9C9C-D8EE34BF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4CC4D2-5A02-4522-8CE8-A95ED725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02A01-F3A6-497A-858D-8946F586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38404-E1FA-4BE9-9BFF-7F6A1DF7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9D2B6-C9FF-4C58-BDA4-85D7F2493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CD1FE-FFB6-4460-997A-770188D5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001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生理分娩的护理\n## 1.生理分娩的基本知识\n### 1.1分娩过程的基本概念与阶段\n### 1.2胎儿的生理发育与分娩准备\n### 1.3母亲在分娩过程中的生理变化\n## 2.分娩前的护理准备\n### 2.1孕妇的心理准备与分娩教育\n### 2.2家庭与产房环境准备\n### 2.3孕妇的饮食与锻炼准备\n## 3.分娩过程中的护理措施\n### 3.1产程的观察与记录\n### 3.2孕妇的疼痛管理与舒适护理\n### 3.3胎儿的监测与护理\n## 4.分娩后的护理与康复\n### 4.1母亲的产后身体恢复与护理\n### 4.2新生儿的护理与喂养指导\n### 4.3产后心理调适与家庭支持\n## 5.特殊情况的护理应对\n### 5.1难产与并发症的识别与处理\n### 5.2高危产妇的护理与管理\n### 5.3多胎分娩的护理与特殊需求\n## 6.护理质量评估与持续改进\n### 6.1分娩护理的质量标准与评估方法\n### 6.2护理差错预防与安全管理\n### 6.3护理持续改进与团队协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生理分娩的护理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生理分娩的基本知识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分娩过程分为三个主要阶段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：从宫缩开始到宫口完全张开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：从宫口完全张开到胎儿娩出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：从胎儿娩出到胎盘娩出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每个阶段都有其特点和护理需求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第一产程：宫缩逐渐加强，宫颈扩张，孕妇需要保持放松和舒适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第二产程：宫缩加强，胎儿娩出，孕妇需要配合呼吸和用力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第三产程：胎盘娩出，子宫收缩，孕妇需要保持休息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分娩过程的基本概念与阶段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胎儿在孕期的生理发育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：受孕后第1周至第8周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：受孕后第9周至第38周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分娩前的准备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胎儿发育成熟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：胎儿应在孕期38周后出生，发育成熟度良好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胎位正常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：胎儿在宫内的位置应正常，有利于分娩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胎盘功能良好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：胎盘应能提供足够的营养和氧气，保证胎儿生长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胎儿的生理发育与分娩准备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分娩过程中母亲的生理变化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：宫缩是分娩过程中的正常现象，有助于胎儿娩出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：分娩过程中，阴道逐渐扩张，以适应胎儿的通过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：怀孕期间，乳腺开始发育，为哺乳做好准备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分娩后的生理变化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：分娩后，子宫需要收缩，以恢复到孕前状态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阴道收缩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：分娩后，阴道需要收缩，以恢复到孕前状态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乳腺分泌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：分娩后，乳腺开始分泌乳汁，为哺乳做好准备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母亲在分娩过程中的生理变化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分娩前的护理准备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9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：相信自己和医生，保持积极的心态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：通过呼吸练习、冥想等方式，缓解分娩前的焦虑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：与家人、朋友和医生保持沟通，了解分娩过程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分娩教育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学习分娩知识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：了解分娩过程、产程观察和疼痛管理等知识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制定分娩计划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：与医生共同制定分娩计划，包括分娩方式、地点等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：学习产后护理知识，包括哺乳、伤口护理等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孕妇的心理准备与分娩教育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家庭环境准备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：保持家居环境整洁，有利于孕妇的休息和舒适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准备待产包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：准备待产包，包括母婴生活用品、证件等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安排陪伴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：安排家人或朋友陪伴孕妇，给予精神支持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产房环境准备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温度适宜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：产房温度应保持在22-24℃，有利于孕妇的舒适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光线柔和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：产房光线应柔和，避免强光刺激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：尊重孕妇的隐私，避免不必要的干扰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家庭与产房环境准备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饮食准备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：孕妇应保证营养均衡，摄入足够的蛋白质、维生素和矿物质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：孕妇应保证充足的水分摄入，以免脱水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避免油腻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：孕妇应避免高脂肪、高糖分的食物，以免消化不良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锻炼准备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：孕妇应进行适量的运动，如散步、瑜伽等，有助于分娩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：孕妇应避免剧烈运动，以免对胎儿造成不良影响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保持体力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：孕妇应保持充足的体力，为分娩做好准备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孕妇的饮食与锻炼准备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分娩过程中的护理措施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产程观察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：观察宫缩的频率、强度和持续时间，判断产程进展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：监测胎心的频率和节律，判断胎儿的生命体征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：观察宫口的扩张情况，判断产程进展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产程记录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记录宫缩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：记录宫缩的频率、强度和持续时间，为医生提供参考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记录胎心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：记录胎心的频率和节律，为医生提供参考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记录产程进展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：记录产程的进展，为医生提供信息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：根据孕妇的疼痛程度，给予适当的药物治疗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：采用呼吸练习、冥想等非药物治疗方法，缓解疼痛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：根据孕妇的疼痛特点和需求，给予个性化的护理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：孕妇应保持舒适的姿势，如侧卧位、半卧位等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：孕妇应保持温暖，避免着凉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：给予孕妇心理支持，帮助其保持积极的心态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胎儿监测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：持续监测胎心的频率和节律，判断胎儿的生命体征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：观察宫缩的频率、强度和持续时间，判断产程进展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：监测羊水的量和性状，判断胎儿的生命体征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胎儿护理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：保持孕妇和胎儿的清洁，避免感染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：保持孕妇和胎儿的温暖，避免着凉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：避免对孕妇和胎儿进行不必要的刺激，以免影响胎儿的生命体征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https://d.book118.com/496020014010010050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生理分娩的护理</vt:lpstr>
      <vt:lpstr>生理分娩的基本知识</vt:lpstr>
      <vt:lpstr>PowerPoint Presentation</vt:lpstr>
      <vt:lpstr>PowerPoint Presentation</vt:lpstr>
      <vt:lpstr>PowerPoint Presentation</vt:lpstr>
      <vt:lpstr>分娩前的护理准备</vt:lpstr>
      <vt:lpstr>PowerPoint Presentation</vt:lpstr>
      <vt:lpstr>PowerPoint Presentation</vt:lpstr>
      <vt:lpstr>PowerPoint Presentation</vt:lpstr>
      <vt:lpstr>分娩过程中的护理措施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2024-09-15T02:48:00.748</cp:lastPrinted>
  <dcterms:created xsi:type="dcterms:W3CDTF">2024-09-14T18:48:00Z</dcterms:created>
  <dcterms:modified xsi:type="dcterms:W3CDTF">2024-09-14T18:48:02Z</dcterms:modified>
</cp:coreProperties>
</file>