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F407-C6A6-4216-9095-52B24B06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1A8B1-1606-42E5-9B3F-CE5AE85F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F815F-B603-4A7D-8282-40E034AA6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4C933-E4BA-4121-8CE8-433F4BB8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9BF62-37AC-41A9-A26E-F697218D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31BF8-B989-454C-B42E-4B750229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0D88D-DD95-47E9-80BC-4EE12F97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00158-AB68-4FE4-9C97-625DA9487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BA6AB-C1E1-475B-A679-65BFB2C5A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CF277-BEDD-45B7-AF68-2EC46F79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C2E7-1A15-4D98-BA1D-BDBF86D4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103520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美食技能培训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美食技能培训概述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烹饪基础知识与技能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中式菜肴制作技艺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西式料理制作技艺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创意融合菜品设计思路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营养搭配与健康饮食观念传递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美食技能培训概述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通过美食技能培训，培养对烹饪和烘焙的兴趣，享受制作美食的乐趣。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培养个人兴趣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掌握烹饪技巧后，能够更好地为家人和朋友制作美食，提升生活质量。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掌握美食技能可以为将来从事餐饮、烘焙等相关职业打下基础。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无论年龄、性别、职业，只要对烹饪和烘焙感兴趣，都可以参加培训。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对烹饪和烘焙感兴趣的人士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无需具备相关背景和经验，培训将从头开始教授基础知识和技能。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根据学员需求和实际情况，灵活安排培训时间和地点，可选择线上或线下培训。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进阶课程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针对有一定基础的学员，开设进阶课程，提高烹饪和烘焙技艺。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烘焙技能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学习烘焙原料、工具使用、面点制作等烘焙技能，掌握蛋糕、面包等甜点制作。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介绍食材知识、烹饪原理、营养搭配等基础理论。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实操技能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教授刀工、火候掌握、调味等实操技能，以及各类菜系的经典菜品制作。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烹饪基础知识与技能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了解各类食材的特性、营养价值和烹饪方法，如蔬菜、肉类、海鲜等。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食材认知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掌握食材选购的原则，如新鲜度、季节性、产地等，以及识别劣质食材的方法。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食材认知与选购技巧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根据不同的食材和切割需求选择合适的刀具，如切菜刀、砍骨刀等。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掌握基本的刀工技巧，如切丝、切片、切块等，以及切割不同食材的技巧。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刀工操作规范及要领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刀工技巧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烹调方法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了解各种烹调方法的特点和使用场合，如炒、炖、煮、烤等。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通过实际操作掌握烹调方法的要领和技巧，提高烹饪效率和菜肴口感。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烹调方法介绍与实践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中式菜肴制作技艺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麻辣、鲜香、味浓，以麻辣为特色，注重刀工和火候，烹饪技法多样。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川菜特色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将豆腐切块，与肉末、豆瓣酱、花椒等调料一起烧制，最后勾芡收汁。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麻婆豆腐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选用猪里脊肉，切成薄片，加入豆瓣酱、花椒、姜蒜等调料烧制，最后淋上热油。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水煮肉片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川菜特色及代表菜品制作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清淡、鲜嫩、爽滑，注重原汁原味，烹饪技法以蒸、炖、煮为主。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粤菜风味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选用新鲜鱼类，处理干净后用姜丝、葱丝、料酒等调料腌制，然后拿出蒸熟，最后淋上热油和酱油。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清蒸鱼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选用多种食材，如鸡肉、猪肉、海鲜等，加入姜片、葱段、料酒等调料炖制，保持汤汁清澈。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炖汤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粤菜风味特点及烹饪技巧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鲁菜传统名菜制作方法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鲁菜特色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鲜咸适口、用料考究、烹饪技法独特。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糖醋鲤鱼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选用新鲜鲤鱼，处理干净后用姜丝、葱丝、料酒等调料腌制，然后拿出用油炸至金黄酥脆，最后浇上糖醋汁。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爆炒腰花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选用猪腰子，处理干净后切花刀，用姜蒜末、酱油、料酒等调料腌制，然后爆炒至熟透。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西式料理制作技艺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https://d.book118.com/496021035200010034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2024-09-04T02:03:28.774</cp:lastPrinted>
  <dcterms:created xsi:type="dcterms:W3CDTF">2024-09-03T18:03:28Z</dcterms:created>
  <dcterms:modified xsi:type="dcterms:W3CDTF">2024-09-03T18:03:30Z</dcterms:modified>
</cp:coreProperties>
</file>