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578B7-F380-4F2E-863A-10075D6B5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F5166-0B0A-4870-B2A8-E1922AA4A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82659-8F6B-4649-A30C-E5EC2A25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D5C70-9D31-4143-864D-37E91D65C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9F4C32-95ED-4709-B891-6E7ABEBE8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66F100-16B3-4355-BE0B-BA0F92B16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2DBAC4-ACD3-4DA9-9416-C8F335904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D2E6E-2AD3-49D1-B4DD-8A53EE252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FD8BD-3EB5-4F8D-967A-DDD8CBF0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CE5FE-48C3-4AEF-82FA-639972122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5F904-B85D-4511-97CC-B70DA39B9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2115513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商法课件七：意思表示瑕疵\n## 1.意思表示瑕疵的基本概念及其重要性\n### 1.1意思表示瑕疵的定义与类型\n### 1.2意思表示瑕疵的法律后果\n### 1.3意思表示瑕疵在民商法中的重要性\n## 2.意思表示瑕疵的类型及其案例分析\n### 2.1误解与欺诈的意思表示瑕疵\n### 2.2胁迫与乘人之危的意思表示瑕疵\n### 2.3隐藏与隐瞒的意思表示瑕疵\n## 3.意思表示瑕疵的认定与救济方法\n### 3.1意思表示瑕疵的认定标准\n### 3.2意思表示瑕疵的法律救济方法\n### 3.3意思表示瑕疵的时效与除斥期间\n## 4.意思表示瑕疵对合同效力的影响\n### 4.1意思表示瑕疵对合同效力的影响及其种类\n### 4.2意思表示瑕疵的合同的履行与解除\n### 4.3意思表示瑕疵的合同的违约责任承担\n## 5.意思表示瑕疵在特殊民事行为中的适用\n### 5.1意思表示瑕疵在民事代理中的适用\n### 5.2意思表示瑕疵在遗嘱中的适用\n### 5.3意思表示瑕疵在婚姻法中的适用\n## 6.意思表示瑕疵的法律规制与完善\n### 6.1意思表示瑕疵的法律规制现状\n### 6.2意思表示瑕疵的法律规制存在的问题\n### 6.3意思表示瑕疵的法律规制与完善建议\n## 7.意思表示瑕疵的研究前景与展望\n### 7.1意思表示瑕疵的研究现状\n### 7.2意思表示瑕疵的研究前景\n### 7.3意思表示瑕疵的研究意义与实践价值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民商法课件七：意思表示瑕疵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意思表示瑕疵的基本概念及其重要性</a:t>
            </a:r>
            <a:endParaRPr/>
          </a:p>
        </p:txBody>
      </p:sp>
      <p:sp>
        <p:nvSpPr>
          <p:cNvPr id="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意思表示瑕疵是指在民事法律行为中，当事人因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意思表示不真实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而导致的法律效果瑕疵。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误解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欺诈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胁迫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乘人之危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隐藏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隐瞒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等多种类型。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意思表示瑕疵的类型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误解：当事人对合同条款或事实的认识发生错误，导致意思表示不真实。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欺诈：当事人通过故意隐瞒真实情况或捏造事实，使对方产生错误认识，导致意思表示不真实。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胁迫：当事人通过威胁对方的生命、身体、自由、名誉等方式，迫使对方接受不公平的条件，导致意思表示不真实。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乘人之危：当事人利用对方的困难或急迫情况，迫使对方接受不公平的条件，导致意思表示不真实。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隐藏：当事人故意隐瞒与合同履行有关的重要事实，使对方无法全面了解合同情况，导致意思表示不真实。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隐瞒：当事人故意不告知对方已知的事实，使对方产生错误认识，导致意思表示不真实。</a:t>
            </a:r>
            <a:endParaRPr/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意思表示瑕疵的定义与类型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意思表示瑕疵的法律后果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意思表示瑕疵可能导致合同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可撤销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或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效力待定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如果意思表示瑕疵导致合同无效，当事人可以请求法院确认合同无效，并要求返还已经履行的财产或赔偿损失。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如果意思表示瑕疵导致合同可撤销，当事人可以请求法院撤销合同，并要求返还已经履行的财产或赔偿损失。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如果意思表示瑕疵导致合同效力待定，当事人可以请求法院确认合同的效力，并要求返还已经履行的财产或赔偿损失。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意思表示瑕疵的法律救济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意思表示瑕疵的当事人可以通过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诉讼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仲裁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或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调解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等方式寻求法律救济。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意思表示瑕疵的当事人可以要求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解除合同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撤销合同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或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确认合同无效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等法律救济。</a:t>
            </a:r>
            <a:endParaRPr/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意思表示瑕疵的法律后果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意思表示瑕疵在民商法中的重要性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意思表示瑕疵在民商法中的重要性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意思表示瑕疵是民商法中一个重要的法律概念，涉及到合同的效力、履行、解除和责任承担等方面。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意思表示瑕疵的研究对于维护当事人的合法权益、保障交易安全和促进市场经济的发展具有重要意义。</a:t>
                </a:r>
                <a:endParaRPr/>
              </a:p>
            </p:txBody>
          </p:sp>
          <p:pic>
            <p:nvPicPr>
              <p:cNvPr id="1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意思表示瑕疵在民商法中的应用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在合同法的制定和实施过程中，意思表示瑕疵的判断和救济是维护合同正义和公平的重要手段。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在民事侵权法的制定和实施过程中，意思表示瑕疵的判断和救济是维护受害人合法权益的重要途径。</a:t>
                </a:r>
                <a:endParaRPr/>
              </a:p>
            </p:txBody>
          </p:sp>
          <p:pic>
            <p:nvPicPr>
              <p:cNvPr id="1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意思表示瑕疵的类型及其案例分析</a:t>
            </a:r>
            <a:endParaRPr/>
          </a:p>
        </p:txBody>
      </p:sp>
      <p:sp>
        <p:nvSpPr>
          <p:cNvPr id="1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误解是指当事人对合同条款或事实的认识发生错误，导致意思表示不真实。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误解的类型包括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对合同条款的误解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对合同性质的误解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对合同标的的误解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误解的案例分析：例如，甲误认为乙提供的商品是A品牌，实际上是B品牌，此时甲的意思表示存在误解。</a:t>
                </a:r>
                <a:endParaRPr/>
              </a:p>
            </p:txBody>
          </p:sp>
          <p:sp>
            <p:nvSpPr>
              <p:cNvPr id="15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误解的意思表示瑕疵</a:t>
                </a:r>
                <a:endParaRPr/>
              </a:p>
            </p:txBody>
          </p:sp>
          <p:sp>
            <p:nvSpPr>
              <p:cNvPr id="15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欺诈是指当事人通过故意隐瞒真实情况或捏造事实，使对方产生错误认识，导致意思表示不真实。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欺诈的类型包括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故意隐瞒事实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捏造事实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误导对方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欺诈的案例分析：例如，甲故意告诉乙其商品是A品牌，实际上是B品牌，此时甲的意思表示存在欺诈。</a:t>
                </a:r>
                <a:endParaRPr/>
              </a:p>
            </p:txBody>
          </p:sp>
          <p:sp>
            <p:nvSpPr>
              <p:cNvPr id="15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欺诈的意思表示瑕疵</a:t>
                </a:r>
                <a:endParaRPr/>
              </a:p>
            </p:txBody>
          </p:sp>
          <p:sp>
            <p:nvSpPr>
              <p:cNvPr id="15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误解与欺诈的意思表示瑕疵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胁迫是指当事人通过威胁对方的生命、身体、自由、名誉等方式，迫使对方接受不公平的条件，导致意思表示不真实。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胁迫的类型包括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暴力胁迫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恐吓胁迫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名誉胁迫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胁迫的案例分析：例如，甲威胁乙如果不签订合同，就将乙的隐私公之于众，此时乙的意思表示存在胁迫。</a:t>
                </a:r>
                <a:endParaRPr/>
              </a:p>
            </p:txBody>
          </p:sp>
          <p:sp>
            <p:nvSpPr>
              <p:cNvPr id="16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胁迫的意思表示瑕疵</a:t>
                </a:r>
                <a:endParaRPr/>
              </a:p>
            </p:txBody>
          </p:sp>
          <p:sp>
            <p:nvSpPr>
              <p:cNvPr id="16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乘人之危是指当事人利用对方的困难或急迫情况，迫使对方接受不公平的条件，导致意思表示不真实。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乘人之危的类型包括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利用对方困难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利用对方急迫情况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乘人之危的案例分析：例如，甲得知乙家遭遇火灾，急需资金重建房屋，便以高价购买乙的房产，此时乙的意思表示存在乘人之危。</a:t>
                </a:r>
                <a:endParaRPr/>
              </a:p>
            </p:txBody>
          </p:sp>
          <p:sp>
            <p:nvSpPr>
              <p:cNvPr id="17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乘人之危的意思表示瑕疵</a:t>
                </a:r>
                <a:endParaRPr/>
              </a:p>
            </p:txBody>
          </p:sp>
          <p:sp>
            <p:nvSpPr>
              <p:cNvPr id="17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胁迫与乘人之危的意思表示瑕疵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隐藏是指当事人故意隐瞒与合同履行有关的重要事实，使对方无法全面了解合同情况，导致意思表示不真实。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隐藏的类型包括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隐瞒合同标的的瑕疵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隐瞒合同履行能力的瑕疵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隐瞒合同风险的瑕疵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隐藏的案例分析：例如，甲向乙出售一辆汽车，故意隐瞒该车曾经发生过事故的事实，此时甲的意思表示存在隐藏。</a:t>
                </a:r>
                <a:endParaRPr/>
              </a:p>
            </p:txBody>
          </p:sp>
          <p:sp>
            <p:nvSpPr>
              <p:cNvPr id="17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隐藏的意思表示瑕疵</a:t>
                </a:r>
                <a:endParaRPr/>
              </a:p>
            </p:txBody>
          </p:sp>
          <p:sp>
            <p:nvSpPr>
              <p:cNvPr id="18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隐瞒是指当事人故意不告知对方已知的事实，使对方产生错误认识，导致意思表示不真实。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隐瞒的类型包括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隐瞒合同对方的过错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隐瞒合同履行的困难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隐瞒合同风险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隐瞒的案例分析：例如，甲向乙借款，故意隐瞒其已经负债累累的事实，此时甲的意思表示存在隐瞒。</a:t>
                </a:r>
                <a:endParaRPr/>
              </a:p>
            </p:txBody>
          </p:sp>
          <p:sp>
            <p:nvSpPr>
              <p:cNvPr id="18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隐瞒的意思表示瑕疵</a:t>
                </a:r>
                <a:endParaRPr/>
              </a:p>
            </p:txBody>
          </p:sp>
          <p:sp>
            <p:nvSpPr>
              <p:cNvPr id="18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隐藏与隐瞒的意思表示瑕疵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意思表示瑕疵的认定与救济方法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意思表示瑕疵的认定标准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意思表示瑕疵的认定标准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意思表示瑕疵的认定应根据当事人的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主观意图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客观表现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合同目的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等因素进行综合判断。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意思表示瑕疵的认定应考虑当事人是否具有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故意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欺诈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胁迫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等因素。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意思表示瑕疵的认定应结合具体案件事实，进行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个案分析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，以确保认定的公正性和合理性。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意思表示瑕疵的法律救济方法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意思表示瑕疵的法律救济方法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意思表示瑕疵的当事人可以通过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诉讼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仲裁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等方式寻求法律救济。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意思表示瑕疵的当事人可以要求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解除合同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撤销合同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确认合同无效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等法律救济。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意思表示瑕疵的当事人可以要求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返还已经履行的财产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赔偿损失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承担违约责任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等法律后果。</a:t>
            </a:r>
            <a:endParaRPr/>
          </a:p>
        </p:txBody>
      </p:sp>
      <p:cxnSp>
        <p:nvCxnSpPr>
          <p:cNvPr id="1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意思表示瑕疵的时效</a:t>
                </a:r>
                <a:endParaRPr/>
              </a:p>
            </p:txBody>
          </p:sp>
          <p:sp>
            <p:nvSpPr>
              <p:cNvPr id="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意思表示瑕疵的时效是指当事人行使撤销权、解除权等权利的期限。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意思表示瑕疵的时效通常为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，自当事人知道或应当知道意思表示瑕疵之日起计算。</a:t>
                </a:r>
                <a:endParaRPr/>
              </a:p>
            </p:txBody>
          </p:sp>
          <p:sp>
            <p:nvSpPr>
              <p:cNvPr id="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意思表示瑕疵的除斥期间</a:t>
                </a:r>
                <a:endParaRPr/>
              </a:p>
            </p:txBody>
          </p:sp>
          <p:sp>
            <p:nvSpPr>
              <p:cNvPr id="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意思表示瑕疵的除斥期间是指当事人行使撤销权、解除权等权利的最长期限。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意思表示瑕疵的除斥期间通常为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，自合同成立之日起计算。</a:t>
                </a:r>
                <a:endParaRPr/>
              </a:p>
            </p:txBody>
          </p:sp>
          <p:sp>
            <p:nvSpPr>
              <p:cNvPr id="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意思表示瑕疵的时效与除斥期间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意思表示瑕疵对合同效力的影响</a:t>
            </a:r>
            <a:endParaRPr/>
          </a:p>
        </p:txBody>
      </p:sp>
      <p:sp>
        <p:nvSpPr>
          <p:cNvPr id="4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意思表示瑕疵对合同效力的影响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意思表示瑕疵可能导致合同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可撤销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或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效力待定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如果意思表示瑕疵导致合同无效，当事人可以请求法院确认合同无效，并要求返还已经履行的财产或赔偿损失。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如果意思表示瑕疵导致合同可撤销，当事人可以请求法院撤销合同，并要求返还已经履行的财产或赔偿损失。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如果意思表示瑕疵导致合同效力待定，当事人可以请求法院确认合同的效力，并要求返还已经履行的财产或赔偿损失。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意思表示瑕疵的种类对合同效力的影响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误解可能导致合同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可撤销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，当事人可以请求法院撤销合同。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欺诈、胁迫和乘人之危可能导致合同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无效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，当事人可以请求法院确认合同无效。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隐藏和隐瞒可能导致合同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可撤销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或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效力待定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，当事人可以请求法院撤销合同或确认合同的效力。</a:t>
            </a:r>
            <a:endParaRPr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意思表示瑕疵对合同效力的影响及其种类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https://d.book118.com/496021155133010052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民商法课件七：意思表示瑕疵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2024-09-19T00:16:25.736</cp:lastPrinted>
  <dcterms:created xsi:type="dcterms:W3CDTF">2024-09-18T16:16:25Z</dcterms:created>
  <dcterms:modified xsi:type="dcterms:W3CDTF">2024-09-18T16:16:27Z</dcterms:modified>
</cp:coreProperties>
</file>