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40B88-80AA-4099-9684-FC4942376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11883-16E5-4C8F-887A-8C0D05D1F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75A87-8D7B-42E5-B3FE-0335CD4B5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124F0-178A-48CF-97CC-1349190CB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DD4030-4E91-43A8-9B40-413E5D8C8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CAEA7A-BE16-4AD6-959D-B8FD1E694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36747C-6FE0-47D1-AC0A-15F6E46C4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786515-5006-4232-B85A-71ED1E086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170D1-8BAB-4D50-A04A-C7C8EA93F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3CEB9-F267-4572-8837-3CFD8DA6E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D2D75-FB72-4C0D-859C-EB077DBDB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220122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企业保密管理的外部威胁与网络攻击防护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2024-01-13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企业保密管理的外部威胁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网络攻击对企业保密管理的影响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企业如何应对外部威胁与网络攻击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企业保密管理案例分析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结论与建议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38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040" r="3604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97" r="309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背景介绍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企业保密管理对于保护商业机密、客户数据和内部信息至关重要，需要采取有效的措施应对外部威胁和网络攻击。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随着信息技术的快速发展，企业数据已成为重要的资产，但同时也面临着外部威胁和网络攻击的挑战。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516" b="185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目的与意义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本文旨在探讨企业保密管理的外部威胁与网络攻击防护，为企业提供实用的建议和解决方案，以保障企业信息安全。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有效的企业保密管理能够降低商业风险，维护企业声誉，并保障企业的长期稳定发展。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企业保密管理的外部威胁</a:t>
            </a:r>
            <a:endParaRPr lang="en-US" sz="38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黑客利用技术手段对企业网络进行非法入侵和数据窃取的行为。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黑客通过漏洞利用、密码破解、社交工程等方式获取企业敏感信息，对企业声誉和利益造成严重损害。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黑客攻击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576" b="145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通过伪装成合法网站或邮件诱骗用户点击链接，进而窃取个人信息或破坏系统的行为。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钓鱼攻击通常以邮件、短信、广告等形式出现，诱导用户点击恶意链接或下载病毒，进而控制用户设备或窃取数据。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钓鱼攻击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在用户不知情的情况下，在其电脑上安装后门、收集用户信息的软件。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恶意软件包括木马、蠕虫、间谍软件等，通过感染用户设备收集用户数据或破坏系统，对企业网络安全构成威胁。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恶意软件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企业内部人员未经授权泄露敏感信息的行为。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内部泄露通常由于员工疏忽、恶意行为或管理漏洞导致，涉及敏感信息的泄露可能对企业造成重大损失。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56" r="19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内部泄露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网络攻击对企业保密管理的影响</a:t>
            </a:r>
            <a:endParaRPr lang="en-US" sz="38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网络攻击可能导致企业敏感数据泄露，包括客户信息、财务数据、商业计划等，对企业造成重大损失。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数据泄露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网络攻击可能导致企业核心知识产权被盗取，如专利、商标、商业秘密等，影响企业核心竞争力。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知识产权损失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417" r="12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数据泄露可能导致企业面临法律责任，如违反隐私法规、数据保护法规等，需承担相应的法律后果。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法律责任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数据泄露风险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07" b="31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950" b="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053" b="170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企业声誉损失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品牌形象受损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网络攻击可能导致企业品牌形象受损，降低消费者对企业的信任度。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投资者信心下降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网络攻击可能导致投资者对企业的信心下降，影响企业股价和融资能力。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业务合作伙伴关系破裂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网络攻击可能导致企业与业务合作伙伴的关系破裂，影响企业的业务拓展和合作机会。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网络攻击可能导致企业信息系统瘫痪，影响企业的正常运营和业务开展。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系统瘫痪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42" r="9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数据丢失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供应链中断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网络攻击可能导致企业数据丢失，造成企业无法正常开展业务，且难以恢复。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网络攻击可能导致企业供应链中断，影响企业的生产计划和交付能力。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业务中断风险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https://d.book118.com/496022012220010040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2024-09-07T10:47:25.565</cp:lastPrinted>
  <dcterms:created xsi:type="dcterms:W3CDTF">2024-09-07T02:47:25Z</dcterms:created>
  <dcterms:modified xsi:type="dcterms:W3CDTF">2024-09-07T02:47:27Z</dcterms:modified>
</cp:coreProperties>
</file>