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357B5-0104-4A0B-8682-5EEDD28C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3B63-3E46-436B-8A0C-87BD96D4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8F5BE-BC42-4229-8336-04BEE89F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F097D-7330-4B62-BBDA-B95596D4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A79934-DB21-4072-BE13-15DD6C2E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6570E-2E17-47F7-A321-0746836B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DC9A2-C4C2-4479-863C-7176E123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4BF69-B959-4A2D-8706-14D20B1D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EAB4F-BC49-4DB7-A626-E6AF2A6E8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1802-0ABE-4AE7-BCA9-E1213F3A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090DD-8E78-44AE-A282-5B439476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215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神经科常用护理评估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神经科护理评估基础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神经科患者常见症状评估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神经科患者日常生活能力评估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神经科患者心理状态评估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神经科患者营养状况评估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神经科护理评估基础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通过护理评估，了解患者的神经系统状况、认知功能、情感状态、日常生活能力等方面，为制定个性化的护理计划提供依据。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定期进行神经科护理评估，有助于及时发现患者病情的变化，为医生调整治疗方案提供参考。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通过评估，不断优化护理措施，提高护理效果，促进患者的康复。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07" r="58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评估应涵盖患者的生理、心理和社会等方面，确保评估结果的全面性和准确性。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评估时应避免主观臆断，以客观事实为依据，确保评估结果的真实性和可信度。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随着患者病情的变化，评估应随时调整，以反映患者的最新状况。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针对患者的具体情况，选择合适的评估工具和方法，提高评估效率。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利用各种神经科专用量表，如简易精神状态量表、巴氏指数等，对患者的认知功能、日常生活能力等进行评估。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通过观察患者的言行举止、面部表情、肢体动作等，了解患者的神经系统状况和情感状态。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通过与患者及其家属的交流，了解患者的病史、用药情况、生活习惯等，为制定护理计划提供依据。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通过医生的专业检查，如神经系统检查、体格检查等，了解患者的病情状况和身体状况。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神经科患者常见症状评估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观察患者的意识状态，包括是否清醒、嗜睡、昏睡或昏迷。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GCS评分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唤醒试验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使用格拉斯哥昏迷评分（GCS）对意识状态进行量化评估，包括睁眼、语言和运动三个方面。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通过呼唤患者姓名、疼痛刺激等方法，观察患者的反应和觉醒程度。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评估患者的记忆、思维、判断和解决问题的能力。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使用简明精神状态量表（MMSE）、蒙特利尔认知评估量表（MoCA）等认知量表进行评估。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认知量表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观察患者在日常生活活动中的表现，判断其认知功能水平。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日常活动能力评估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使用徒手肌力检查（MMT）等方法，对肌肉力量进行量化评估。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评估患者的肢体运动能力，包括肌肉力量、关节活动度和协调性。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观察患者的步态，分析其行走姿势和平衡能力。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010" b="1001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感觉功能评估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感觉功能评估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评估患者的感觉功能，包括痛觉、温觉、触觉和位置觉等。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通过使用针、温度等刺激，检查患者的感觉反应和异常表现。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神经传导检查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通过电生理方法，检测神经传导速度和诱发电位等指标，了解感觉神经的功能状态。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评估患者的语言表达能力、听理解能力和交流能力。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语言功能评估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针对失语症患者，使用标准化的失语症评估量表进行语言能力的全面评估。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失语症评估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观察患者的交流表现，判断其语言理解和表达能力，以及交流意愿和策略。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语言功能评估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https://d.book118.com/496022151020010042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2024-09-09T08:05:27.225</cp:lastPrinted>
  <dcterms:created xsi:type="dcterms:W3CDTF">2024-09-09T00:05:27Z</dcterms:created>
  <dcterms:modified xsi:type="dcterms:W3CDTF">2024-09-09T00:05:29Z</dcterms:modified>
</cp:coreProperties>
</file>