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21C333-37BD-4CDF-8691-034462F52F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1FB15B-E29B-46C4-8392-3B3C495870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C38084-D0D3-4214-A030-B42C37E06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EB1B37-1BF9-49D3-9938-C691FC8F21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8CB980-D135-4AB8-9CC1-271DBFABE6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523042-6F0D-406A-97DF-3718EBB126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6D4FC1-EBA0-4A27-9444-8EC79B79DB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35DF79-71D3-49B5-9ABD-2D12371FE7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7C7E32-75FF-450A-8D15-58216E1DD3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D5AEB5-FDB6-43D6-BD23-BDD5CEAB39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9A15A8-B749-4D2F-8122-B54E6D67F6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602224211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智能机器人聊天内容生成</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智能机器人聊天内容生成概述
 智能机器人聊天内容生成方法
 智能机器人聊天内容生成评价
 自然语言处理与聊天内容生成
 智能机器人聊天内容生成应用
 智能机器人聊天内容生成伦理考量
 智能机器人聊天内容生成未来展望
 聊天内容安全评估与保障措施</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智能机器人聊天内容生成概述</a:t>
            </a:r>
          </a:p>
        </p:txBody>
      </p:sp>
      <p:sp>
        <p:nvSpPr>
          <p:cNvPr id="3" name="Subtitle 2"/>
          <p:cNvSpPr>
            <a:spLocks noGrp="1"/>
          </p:cNvSpPr>
          <p:nvPr>
            <p:ph type="subTitle" idx="1"/>
          </p:nvPr>
        </p:nvSpPr>
        <p:spPr/>
        <p:txBody>
          <a:bodyPr/>
          <a:lstStyle/>
          <a:p>
            <a:r>
              <a:t>智能机器人聊天内容生成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智能机器人聊天内容生成概述</a:t>
            </a:r>
          </a:p>
        </p:txBody>
      </p:sp>
      <p:sp>
        <p:nvSpPr>
          <p:cNvPr id="3" name="Text Placeholder 2"/>
          <p:cNvSpPr>
            <a:spLocks noGrp="1"/>
          </p:cNvSpPr>
          <p:nvPr>
            <p:ph type="body" idx="1"/>
          </p:nvPr>
        </p:nvSpPr>
        <p:spPr/>
        <p:txBody>
          <a:bodyPr/>
          <a:lstStyle/>
          <a:p>
            <a:r>
              <a:t>智能聊天机器人的技术原理</a:t>
            </a:r>
          </a:p>
        </p:txBody>
      </p:sp>
      <p:sp>
        <p:nvSpPr>
          <p:cNvPr id="4" name="Content Placeholder 3"/>
          <p:cNvSpPr>
            <a:spLocks noGrp="1"/>
          </p:cNvSpPr>
          <p:nvPr>
            <p:ph sz="half" idx="2"/>
          </p:nvPr>
        </p:nvSpPr>
        <p:spPr/>
        <p:txBody>
          <a:bodyPr/>
          <a:lstStyle/>
          <a:p>
            <a:r>
              <a:t>1. 自然语言处理技术（NLP）：智能聊天机器人利用自然语言处理技术来理解用户输入的文本或语音，并做出相应的反应。</a:t>
            </a:r>
          </a:p>
          <a:p>
            <a:r>
              <a:t>2. 机器学习和深度学习模型：智能聊天机器人使用机器学习和深度学习模型来学习和处理数据，并从中获得知识和技能。</a:t>
            </a:r>
          </a:p>
          <a:p>
            <a:r>
              <a:t>3. 对话管理和生成：智能聊天机器人需要对对话进行管理，包括话题的跟踪、意图的识别、下一个动作的选择以及生成相应的回复。</a:t>
            </a:r>
          </a:p>
        </p:txBody>
      </p:sp>
      <p:sp>
        <p:nvSpPr>
          <p:cNvPr id="5" name="Text Placeholder 4"/>
          <p:cNvSpPr>
            <a:spLocks noGrp="1"/>
          </p:cNvSpPr>
          <p:nvPr>
            <p:ph type="body" idx="3"/>
          </p:nvPr>
        </p:nvSpPr>
        <p:spPr/>
        <p:txBody>
          <a:bodyPr/>
          <a:lstStyle/>
          <a:p>
            <a:r>
              <a:t>智能聊天机器人应用场景</a:t>
            </a:r>
          </a:p>
        </p:txBody>
      </p:sp>
      <p:sp>
        <p:nvSpPr>
          <p:cNvPr id="6" name="Content Placeholder 5"/>
          <p:cNvSpPr>
            <a:spLocks noGrp="1"/>
          </p:cNvSpPr>
          <p:nvPr>
            <p:ph sz="half" idx="4"/>
          </p:nvPr>
        </p:nvSpPr>
        <p:spPr/>
        <p:txBody>
          <a:bodyPr/>
          <a:lstStyle/>
          <a:p>
            <a:r>
              <a:t>1. 客服服务：智能聊天机器人可用于提供7*24小时的客服服务，回答客户的常见问题，解决客户的简单问题，提高客服效率。</a:t>
            </a:r>
          </a:p>
          <a:p>
            <a:r>
              <a:t>2. 营销和销售：智能聊天机器人可用于引导潜在客户，回答客户的问题，推荐产品或服务，提升营销和销售的转化率。</a:t>
            </a:r>
          </a:p>
          <a:p>
            <a:r>
              <a:t>3. 医疗保健：智能聊天机器人可用于提供健康咨询，回答患者的问题，预约就诊，管理患者的医疗记录，提高医疗保健的效率和质量。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智能机器人聊天内容生成概述</a:t>
            </a:r>
          </a:p>
        </p:txBody>
      </p:sp>
      <p:sp>
        <p:nvSpPr>
          <p:cNvPr id="3" name="Text Placeholder 2"/>
          <p:cNvSpPr>
            <a:spLocks noGrp="1"/>
          </p:cNvSpPr>
          <p:nvPr>
            <p:ph type="body" idx="1"/>
          </p:nvPr>
        </p:nvSpPr>
        <p:spPr/>
        <p:txBody>
          <a:bodyPr/>
          <a:lstStyle/>
          <a:p>
            <a:r>
              <a:t>智能聊天机器人的发展趋势</a:t>
            </a:r>
          </a:p>
        </p:txBody>
      </p:sp>
      <p:sp>
        <p:nvSpPr>
          <p:cNvPr id="4" name="Content Placeholder 3"/>
          <p:cNvSpPr>
            <a:spLocks noGrp="1"/>
          </p:cNvSpPr>
          <p:nvPr>
            <p:ph sz="half" idx="2"/>
          </p:nvPr>
        </p:nvSpPr>
        <p:spPr/>
        <p:txBody>
          <a:bodyPr/>
          <a:lstStyle/>
          <a:p>
            <a:r>
              <a:t>1. 多模态交互：智能聊天机器人正朝着多模态交互的方向发展，能够理解和响应视觉、语音、文字等多种形式的输入。</a:t>
            </a:r>
          </a:p>
          <a:p>
            <a:r>
              <a:t>2. 知识图谱和本体：智能聊天机器人正朝着利用知识图谱和本体的方向发展，能够存储和组织知识，并利用知识进行推理和决策。</a:t>
            </a:r>
          </a:p>
          <a:p>
            <a:r>
              <a:t>3. 持续学习和自适应：智能聊天机器人正朝着持续学习和自适应的方向发展，能够不断地学习新知识，并根据用户反馈和环境变化调整自己的行为。</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智能机器人聊天内容生成方法</a:t>
            </a:r>
          </a:p>
        </p:txBody>
      </p:sp>
      <p:sp>
        <p:nvSpPr>
          <p:cNvPr id="3" name="Subtitle 2"/>
          <p:cNvSpPr>
            <a:spLocks noGrp="1"/>
          </p:cNvSpPr>
          <p:nvPr>
            <p:ph type="subTitle" idx="1"/>
          </p:nvPr>
        </p:nvSpPr>
        <p:spPr/>
        <p:txBody>
          <a:bodyPr/>
          <a:lstStyle/>
          <a:p>
            <a:r>
              <a:t>智能机器人聊天内容生成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智能机器人聊天内容生成方法</a:t>
            </a:r>
          </a:p>
        </p:txBody>
      </p:sp>
      <p:sp>
        <p:nvSpPr>
          <p:cNvPr id="3" name="Content Placeholder 2"/>
          <p:cNvSpPr>
            <a:spLocks noGrp="1"/>
          </p:cNvSpPr>
          <p:nvPr>
            <p:ph sz="half" idx="2"/>
          </p:nvPr>
        </p:nvSpPr>
        <p:spPr/>
        <p:txBody>
          <a:bodyPr/>
          <a:lstStyle/>
          <a:p>
            <a:r>
              <a:t>1. 利用深度学习技术，尤其是自然语言处理模型，学习和理解人类语言的丰富和细微差别。</a:t>
            </a:r>
          </a:p>
          <a:p>
            <a:r>
              <a:t>2. 应用神经网络等深度学习模型，构建对话语义模型，从而理解查询意图和产生相关回复。</a:t>
            </a:r>
          </a:p>
          <a:p>
            <a:r>
              <a:t>3. 采用生成模型（如生成对抗网络、变分自动编码器等），学习和生成与人类语言相似或风格一致的聊天内容。</a:t>
            </a:r>
          </a:p>
          <a:p>
            <a:r>
              <a:t>4. 将聊天内容生成模型集成到智能机器人系统中，使机器人能够生成高质量、相关的聊天内容，满足用户的不同需求。</a:t>
            </a:r>
          </a:p>
        </p:txBody>
      </p:sp>
      <p:sp>
        <p:nvSpPr>
          <p:cNvPr id="4" name="Text Placeholder 3"/>
          <p:cNvSpPr>
            <a:spLocks noGrp="1"/>
          </p:cNvSpPr>
          <p:nvPr>
            <p:ph type="body" idx="3"/>
          </p:nvPr>
        </p:nvSpPr>
        <p:spPr/>
        <p:txBody>
          <a:bodyPr/>
          <a:lstStyle/>
          <a:p>
            <a:r>
              <a:t>基于知识图谱的聊天内容生成</a:t>
            </a:r>
          </a:p>
        </p:txBody>
      </p:sp>
      <p:sp>
        <p:nvSpPr>
          <p:cNvPr id="5" name="Content Placeholder 4"/>
          <p:cNvSpPr>
            <a:spLocks noGrp="1"/>
          </p:cNvSpPr>
          <p:nvPr>
            <p:ph sz="half" idx="4"/>
          </p:nvPr>
        </p:nvSpPr>
        <p:spPr/>
        <p:txBody>
          <a:bodyPr/>
          <a:lstStyle/>
          <a:p>
            <a:r>
              <a:t>1. 构建知识图谱，抽取和组织结构化的知识，包括事实、概念、事件和人物等。</a:t>
            </a:r>
          </a:p>
          <a:p>
            <a:r>
              <a:t>2. 通过知识图谱的查询和推理，获取与聊天上下文相关的事实和信息，并将其融入到聊天内容的生成中。</a:t>
            </a:r>
          </a:p>
          <a:p>
            <a:r>
              <a:t>3. 基于知识图谱的信息和事实，生成符合逻辑、连贯统一且与上下文相关的聊天内容。</a:t>
            </a:r>
          </a:p>
          <a:p>
            <a:r>
              <a:t>4. 将聊天内容生成模型与知识图谱相结合，拓展机器人知识库并提升聊天内容的相关性和质量。</a:t>
            </a:r>
          </a:p>
        </p:txBody>
      </p:sp>
      <p:sp>
        <p:nvSpPr>
          <p:cNvPr id="6" name="Text Placeholder 5"/>
          <p:cNvSpPr>
            <a:spLocks noGrp="1"/>
          </p:cNvSpPr>
          <p:nvPr>
            <p:ph type="body" idx="1"/>
          </p:nvPr>
        </p:nvSpPr>
        <p:spPr/>
        <p:txBody>
          <a:bodyPr/>
          <a:lstStyle/>
          <a:p>
            <a:r>
              <a:t>基于深度学习的聊天内容生成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智能机器人聊天内容生成方法</a:t>
            </a:r>
          </a:p>
        </p:txBody>
      </p:sp>
      <p:sp>
        <p:nvSpPr>
          <p:cNvPr id="3" name="Text Placeholder 2"/>
          <p:cNvSpPr>
            <a:spLocks noGrp="1"/>
          </p:cNvSpPr>
          <p:nvPr>
            <p:ph type="body" idx="1"/>
          </p:nvPr>
        </p:nvSpPr>
        <p:spPr/>
        <p:txBody>
          <a:bodyPr/>
          <a:lstStyle/>
          <a:p>
            <a:r>
              <a:t>基于语料库的聊天内容生成</a:t>
            </a:r>
          </a:p>
        </p:txBody>
      </p:sp>
      <p:sp>
        <p:nvSpPr>
          <p:cNvPr id="4" name="Content Placeholder 3"/>
          <p:cNvSpPr>
            <a:spLocks noGrp="1"/>
          </p:cNvSpPr>
          <p:nvPr>
            <p:ph sz="half" idx="2"/>
          </p:nvPr>
        </p:nvSpPr>
        <p:spPr/>
        <p:txBody>
          <a:bodyPr/>
          <a:lstStyle/>
          <a:p>
            <a:r>
              <a:t>1. 收集和处理大量的聊天语料库，包括对话文本、聊天记录、社交媒体对话等。</a:t>
            </a:r>
          </a:p>
          <a:p>
            <a:r>
              <a:t>2. 利用语料库训练统计语言模型或基于规则的语言模型，从语料库中学习句法、语义、话语和知识等相关信息。</a:t>
            </a:r>
          </a:p>
          <a:p>
            <a:r>
              <a:t>3. 使用语言模型，在聊天上下文的条件下，生成文本内容进行回复。</a:t>
            </a:r>
          </a:p>
          <a:p>
            <a:r>
              <a:t>4. 通过语料库的学习和分析，使机器人能够生成与人类类似的聊天内容，并在不同的聊天场景中做出适当的反应。</a:t>
            </a:r>
          </a:p>
        </p:txBody>
      </p:sp>
      <p:sp>
        <p:nvSpPr>
          <p:cNvPr id="5" name="Text Placeholder 4"/>
          <p:cNvSpPr>
            <a:spLocks noGrp="1"/>
          </p:cNvSpPr>
          <p:nvPr>
            <p:ph type="body" idx="3"/>
          </p:nvPr>
        </p:nvSpPr>
        <p:spPr/>
        <p:txBody>
          <a:bodyPr/>
          <a:lstStyle/>
          <a:p>
            <a:r>
              <a:t>基于强化学习的聊天内容生成</a:t>
            </a:r>
          </a:p>
        </p:txBody>
      </p:sp>
      <p:sp>
        <p:nvSpPr>
          <p:cNvPr id="6" name="Content Placeholder 5"/>
          <p:cNvSpPr>
            <a:spLocks noGrp="1"/>
          </p:cNvSpPr>
          <p:nvPr>
            <p:ph sz="half" idx="4"/>
          </p:nvPr>
        </p:nvSpPr>
        <p:spPr/>
        <p:txBody>
          <a:bodyPr/>
          <a:lstStyle/>
          <a:p>
            <a:r>
              <a:t>1. 构建强化学习环境，定义奖励函数，评估聊天内容的质量和相关性。</a:t>
            </a:r>
          </a:p>
          <a:p>
            <a:r>
              <a:t>2. 利用强化学习算法（如Q学习、策略梯度等），学习最优聊天策略，使机器人能够生成尽可能高质量和相关的聊天内容。</a:t>
            </a:r>
          </a:p>
          <a:p>
            <a:r>
              <a:t>3. 在强化学习框架下，通过与人类用户或预定义的虚拟用户交互，进行学习和改进。</a:t>
            </a:r>
          </a:p>
          <a:p>
            <a:r>
              <a:t>4. 结合强化学习，使机器人能够逐渐掌握与人类自然顺畅交流的能力，并适应不同的对话场景和对话风格。</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智能机器人聊天内容生成方法</a:t>
            </a:r>
          </a:p>
        </p:txBody>
      </p:sp>
      <p:sp>
        <p:nvSpPr>
          <p:cNvPr id="3" name="Text Placeholder 2"/>
          <p:cNvSpPr>
            <a:spLocks noGrp="1"/>
          </p:cNvSpPr>
          <p:nvPr>
            <p:ph type="body" idx="1"/>
          </p:nvPr>
        </p:nvSpPr>
        <p:spPr/>
        <p:txBody>
          <a:bodyPr/>
          <a:lstStyle/>
          <a:p>
            <a:r>
              <a:t>基于多模态信息处理的聊天内容生成</a:t>
            </a:r>
          </a:p>
        </p:txBody>
      </p:sp>
      <p:sp>
        <p:nvSpPr>
          <p:cNvPr id="4" name="Content Placeholder 3"/>
          <p:cNvSpPr>
            <a:spLocks noGrp="1"/>
          </p:cNvSpPr>
          <p:nvPr>
            <p:ph sz="half" idx="2"/>
          </p:nvPr>
        </p:nvSpPr>
        <p:spPr/>
        <p:txBody>
          <a:bodyPr/>
          <a:lstStyle/>
          <a:p>
            <a:r>
              <a:t>1. 除了文本信息外，还考虑视觉、听觉、触觉等多种模态信息，以便更好地理解人类意图并提供高质量回应。</a:t>
            </a:r>
          </a:p>
          <a:p>
            <a:r>
              <a:t>2. 将多模态信息转化为统一的语义表示，使机器人能够综合多种感官信息来理解和生成聊天内容，赋予机器人多感官交互能力，提高对话的自然性和真实性。</a:t>
            </a:r>
          </a:p>
          <a:p>
            <a:r>
              <a:t>3. 通过模态融合和转换技术，将多模态信息与文本信息相结合，生成更加丰富和有意义的聊天内容。</a:t>
            </a:r>
          </a:p>
          <a:p>
            <a:r>
              <a:t>4. 利用多模态信息，机器人能够更好地理解和响应用户的复杂意图，实现更具沉浸感和个性化的聊天体验。</a:t>
            </a:r>
          </a:p>
        </p:txBody>
      </p:sp>
      <p:sp>
        <p:nvSpPr>
          <p:cNvPr id="5" name="Text Placeholder 4"/>
          <p:cNvSpPr>
            <a:spLocks noGrp="1"/>
          </p:cNvSpPr>
          <p:nvPr>
            <p:ph type="body" idx="3"/>
          </p:nvPr>
        </p:nvSpPr>
        <p:spPr/>
        <p:txBody>
          <a:bodyPr/>
          <a:lstStyle/>
          <a:p>
            <a:r>
              <a:t>基于大数据分析的聊天内容生成</a:t>
            </a:r>
          </a:p>
        </p:txBody>
      </p:sp>
      <p:sp>
        <p:nvSpPr>
          <p:cNvPr id="6" name="Content Placeholder 5"/>
          <p:cNvSpPr>
            <a:spLocks noGrp="1"/>
          </p:cNvSpPr>
          <p:nvPr>
            <p:ph sz="half" idx="4"/>
          </p:nvPr>
        </p:nvSpPr>
        <p:spPr/>
        <p:txBody>
          <a:bodyPr/>
          <a:lstStyle/>
          <a:p>
            <a:r>
              <a:t>1. 收集和挖掘用户的聊天数据、反馈、行为数据等，对用户偏好、行为模式和需求进行深度分析。</a:t>
            </a:r>
          </a:p>
          <a:p>
            <a:r>
              <a:t>2. 利用分析结果，识别聊天内容的生成规律和用户对聊天内容的偏好，从而生成更具个性化、针对性和相关性的聊天内容。</a:t>
            </a:r>
          </a:p>
          <a:p>
            <a:r>
              <a:t>3. 通过大数据分析，不断优化聊天内容生成模型，提升聊天内容的质量和用户满意度。</a:t>
            </a:r>
          </a:p>
          <a:p>
            <a:r>
              <a:t>4. 通过大数据分析，机器人能够不断学习和适应用户的需求和偏好，从而提供更好地服务。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智能机器人聊天内容生成评价</a:t>
            </a:r>
          </a:p>
        </p:txBody>
      </p:sp>
      <p:sp>
        <p:nvSpPr>
          <p:cNvPr id="3" name="Subtitle 2"/>
          <p:cNvSpPr>
            <a:spLocks noGrp="1"/>
          </p:cNvSpPr>
          <p:nvPr>
            <p:ph type="subTitle" idx="1"/>
          </p:nvPr>
        </p:nvSpPr>
        <p:spPr/>
        <p:txBody>
          <a:bodyPr/>
          <a:lstStyle/>
          <a:p>
            <a:r>
              <a:t>智能机器人聊天内容生成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智能机器人聊天内容生成评价</a:t>
            </a:r>
          </a:p>
        </p:txBody>
      </p:sp>
      <p:sp>
        <p:nvSpPr>
          <p:cNvPr id="3" name="Text Placeholder 2"/>
          <p:cNvSpPr>
            <a:spLocks noGrp="1"/>
          </p:cNvSpPr>
          <p:nvPr>
            <p:ph type="body" idx="1"/>
          </p:nvPr>
        </p:nvSpPr>
        <p:spPr/>
        <p:txBody>
          <a:bodyPr/>
          <a:lstStyle/>
          <a:p>
            <a:r>
              <a:t>语言建模</a:t>
            </a:r>
          </a:p>
        </p:txBody>
      </p:sp>
      <p:sp>
        <p:nvSpPr>
          <p:cNvPr id="4" name="Content Placeholder 3"/>
          <p:cNvSpPr>
            <a:spLocks noGrp="1"/>
          </p:cNvSpPr>
          <p:nvPr>
            <p:ph sz="half" idx="2"/>
          </p:nvPr>
        </p:nvSpPr>
        <p:spPr/>
        <p:txBody>
          <a:bodyPr/>
          <a:lstStyle/>
          <a:p>
            <a:r>
              <a:t>1. 语言模型是生成智能机器人聊天内容的基础，其质量对聊天内容的自然性和连贯性有着至关重要的影响。</a:t>
            </a:r>
          </a:p>
          <a:p>
            <a:r>
              <a:t>2. 当前主流的语言模型主要分为基于规则的语言模型和基于统计的语言模型，基于规则的语言模型通过预先定义的规则来生成文本，而基于统计的语言模型则通过对大量文本数据进行统计分析来学习语言的规律。</a:t>
            </a:r>
          </a:p>
          <a:p>
            <a:r>
              <a:t>3. 基于统计的语言模型在生成文本方面通常优于基于规则的语言模型，但也存在着计算成本高、需要大量训练数据等问题。</a:t>
            </a:r>
          </a:p>
        </p:txBody>
      </p:sp>
      <p:sp>
        <p:nvSpPr>
          <p:cNvPr id="5" name="Text Placeholder 4"/>
          <p:cNvSpPr>
            <a:spLocks noGrp="1"/>
          </p:cNvSpPr>
          <p:nvPr>
            <p:ph type="body" idx="3"/>
          </p:nvPr>
        </p:nvSpPr>
        <p:spPr/>
        <p:txBody>
          <a:bodyPr/>
          <a:lstStyle/>
          <a:p>
            <a:r>
              <a:t>知识库</a:t>
            </a:r>
          </a:p>
        </p:txBody>
      </p:sp>
      <p:sp>
        <p:nvSpPr>
          <p:cNvPr id="6" name="Content Placeholder 5"/>
          <p:cNvSpPr>
            <a:spLocks noGrp="1"/>
          </p:cNvSpPr>
          <p:nvPr>
            <p:ph sz="half" idx="4"/>
          </p:nvPr>
        </p:nvSpPr>
        <p:spPr/>
        <p:txBody>
          <a:bodyPr/>
          <a:lstStyle/>
          <a:p>
            <a:r>
              <a:t>1. 知识库是智能机器人进行聊天对话的基础，其内容的丰富性和准确性直接影响着机器人的对话能力。</a:t>
            </a:r>
          </a:p>
          <a:p>
            <a:r>
              <a:t>2. 知识库的构建可以采用人工编写、机器学习或混合的方式，手工编写的知识库需要大量的专业知识和时间，而机器学习方法则可以通过自动从文本数据中提取知识来构建知识库。</a:t>
            </a:r>
          </a:p>
          <a:p>
            <a:r>
              <a:t>3. 知识库的维护是一项持续性的工作，需要不断更新和完善，以确保知识库的内容与时俱进。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智能机器人聊天内容生成评价</a:t>
            </a:r>
          </a:p>
        </p:txBody>
      </p:sp>
      <p:sp>
        <p:nvSpPr>
          <p:cNvPr id="3" name="Text Placeholder 2"/>
          <p:cNvSpPr>
            <a:spLocks noGrp="1"/>
          </p:cNvSpPr>
          <p:nvPr>
            <p:ph type="body" idx="1"/>
          </p:nvPr>
        </p:nvSpPr>
        <p:spPr/>
        <p:txBody>
          <a:bodyPr/>
          <a:lstStyle/>
          <a:p>
            <a:r>
              <a:t>对话管理</a:t>
            </a:r>
          </a:p>
        </p:txBody>
      </p:sp>
      <p:sp>
        <p:nvSpPr>
          <p:cNvPr id="4" name="Content Placeholder 3"/>
          <p:cNvSpPr>
            <a:spLocks noGrp="1"/>
          </p:cNvSpPr>
          <p:nvPr>
            <p:ph sz="half" idx="2"/>
          </p:nvPr>
        </p:nvSpPr>
        <p:spPr/>
        <p:txBody>
          <a:bodyPr/>
          <a:lstStyle/>
          <a:p>
            <a:r>
              <a:t>1. 对话管理是智能机器人进行聊天对话的核心技术，其目的是控制对话的流程和内容，使机器人能够与用户进行自然、连贯和有意义的对话。</a:t>
            </a:r>
          </a:p>
          <a:p>
            <a:r>
              <a:t>2. 对话管理模块通常由状态跟踪、动作选择和策略学习三个部分组成，状态跟踪用于跟踪对话的当前状态，动作选择用于决定机器人的下一个动作，策略学习用于优化对话策略。</a:t>
            </a:r>
          </a:p>
          <a:p>
            <a:r>
              <a:t>3. 对话管理算法有很多种，常见的包括基于规则的对话管理算法、基于概率的对话管理算法和基于强化学习的对话管理算法。</a:t>
            </a:r>
          </a:p>
        </p:txBody>
      </p:sp>
      <p:sp>
        <p:nvSpPr>
          <p:cNvPr id="5" name="Text Placeholder 4"/>
          <p:cNvSpPr>
            <a:spLocks noGrp="1"/>
          </p:cNvSpPr>
          <p:nvPr>
            <p:ph type="body" idx="3"/>
          </p:nvPr>
        </p:nvSpPr>
        <p:spPr/>
        <p:txBody>
          <a:bodyPr/>
          <a:lstStyle/>
          <a:p>
            <a:r>
              <a:t>情感分析</a:t>
            </a:r>
          </a:p>
        </p:txBody>
      </p:sp>
      <p:sp>
        <p:nvSpPr>
          <p:cNvPr id="6" name="Content Placeholder 5"/>
          <p:cNvSpPr>
            <a:spLocks noGrp="1"/>
          </p:cNvSpPr>
          <p:nvPr>
            <p:ph sz="half" idx="4"/>
          </p:nvPr>
        </p:nvSpPr>
        <p:spPr/>
        <p:txBody>
          <a:bodyPr/>
          <a:lstStyle/>
          <a:p>
            <a:r>
              <a:t>1. 情感分析是智能机器人识别和理解用户情感的重要技术，其目的是使机器人能够感知用户的情绪并做出相应的反应，从而提高用户体验。</a:t>
            </a:r>
          </a:p>
          <a:p>
            <a:r>
              <a:t>2. 情感分析方法有很多种，常见的包括词典法、机器学习法和深度学习法，词典法通过预先定义的情感词典来识别情感，机器学习法通过对情感数据进行训练来学习情感的特征，深度学习法则通过构建深度神经网络来学习情感的特征。</a:t>
            </a:r>
          </a:p>
          <a:p>
            <a:r>
              <a:t>3. 情感分析技术在智能机器人领域有着广泛的应用，可以用于情感分类、情感生成和情感引导等任务。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智能机器人聊天内容生成评价</a:t>
            </a:r>
          </a:p>
        </p:txBody>
      </p:sp>
      <p:sp>
        <p:nvSpPr>
          <p:cNvPr id="3" name="Text Placeholder 2"/>
          <p:cNvSpPr>
            <a:spLocks noGrp="1"/>
          </p:cNvSpPr>
          <p:nvPr>
            <p:ph type="body" idx="1"/>
          </p:nvPr>
        </p:nvSpPr>
        <p:spPr/>
        <p:txBody>
          <a:bodyPr/>
          <a:lstStyle/>
          <a:p>
            <a:r>
              <a:t>个性化推荐</a:t>
            </a:r>
          </a:p>
        </p:txBody>
      </p:sp>
      <p:sp>
        <p:nvSpPr>
          <p:cNvPr id="4" name="Content Placeholder 3"/>
          <p:cNvSpPr>
            <a:spLocks noGrp="1"/>
          </p:cNvSpPr>
          <p:nvPr>
            <p:ph sz="half" idx="2"/>
          </p:nvPr>
        </p:nvSpPr>
        <p:spPr/>
        <p:txBody>
          <a:bodyPr/>
          <a:lstStyle/>
          <a:p>
            <a:r>
              <a:t>1. 个性化推荐技术可以帮助智能机器人为用户推荐相关的内容和服务，其目的是提高用户体验并增加用户的参与度。</a:t>
            </a:r>
          </a:p>
          <a:p>
            <a:r>
              <a:t>2. 个性化推荐方法有很多种，常见的包括基于协同过滤的推荐方法、基于内容的推荐方法和基于混合的推荐方法，协同过滤方法通过分析用户之间的相似性来推荐物品，基于内容的方法通过分析物品之间的相似性来推荐物品，基于混合的方法则结合协同过滤和基于内容的方法来推荐物品。</a:t>
            </a:r>
          </a:p>
          <a:p>
            <a:r>
              <a:t>3. 个性化推荐技术在智能机器人领域有着广泛的应用，可以用于推荐新闻、音乐、电影、商品等。</a:t>
            </a:r>
          </a:p>
        </p:txBody>
      </p:sp>
      <p:sp>
        <p:nvSpPr>
          <p:cNvPr id="5" name="Text Placeholder 4"/>
          <p:cNvSpPr>
            <a:spLocks noGrp="1"/>
          </p:cNvSpPr>
          <p:nvPr>
            <p:ph type="body" idx="3"/>
          </p:nvPr>
        </p:nvSpPr>
        <p:spPr/>
        <p:txBody>
          <a:bodyPr/>
          <a:lstStyle/>
          <a:p>
            <a:r>
              <a:t>生成模型</a:t>
            </a:r>
          </a:p>
        </p:txBody>
      </p:sp>
      <p:sp>
        <p:nvSpPr>
          <p:cNvPr id="6" name="Content Placeholder 5"/>
          <p:cNvSpPr>
            <a:spLocks noGrp="1"/>
          </p:cNvSpPr>
          <p:nvPr>
            <p:ph sz="half" idx="4"/>
          </p:nvPr>
        </p:nvSpPr>
        <p:spPr/>
        <p:txBody>
          <a:bodyPr/>
          <a:lstStyle/>
          <a:p>
            <a:r>
              <a:t>1. 生成模型是智能机器人生成文本、图像、音频、视频等多种格式内容的基础，其目的是使机器人能够创造出新的、有意义的内容。</a:t>
            </a:r>
          </a:p>
          <a:p>
            <a:r>
              <a:t>2. 生成模型的种类有很多，常见的包括变分自编码器、生成对抗网络和扩散模型，变分自编码器通过学习数据分布来生成新的数据，生成对抗网络通过两个神经网络相互博弈来生成新的数据，扩散模型通过逐渐去除噪声来生成新的数据。</a:t>
            </a:r>
          </a:p>
          <a:p>
            <a:r>
              <a:t>3. 生成模型在智能机器人领域有着广泛的应用，可以用于生成文本、图像、音频、视频等多种格式的内容。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自然语言处理与聊天内容生成</a:t>
            </a:r>
          </a:p>
        </p:txBody>
      </p:sp>
      <p:sp>
        <p:nvSpPr>
          <p:cNvPr id="3" name="Subtitle 2"/>
          <p:cNvSpPr>
            <a:spLocks noGrp="1"/>
          </p:cNvSpPr>
          <p:nvPr>
            <p:ph type="subTitle" idx="1"/>
          </p:nvPr>
        </p:nvSpPr>
        <p:spPr/>
        <p:txBody>
          <a:bodyPr/>
          <a:lstStyle/>
          <a:p>
            <a:r>
              <a:t>智能机器人聊天内容生成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自然语言处理与聊天内容生成</a:t>
            </a:r>
          </a:p>
        </p:txBody>
      </p:sp>
      <p:sp>
        <p:nvSpPr>
          <p:cNvPr id="3" name="Text Placeholder 2"/>
          <p:cNvSpPr>
            <a:spLocks noGrp="1"/>
          </p:cNvSpPr>
          <p:nvPr>
            <p:ph type="body" idx="1"/>
          </p:nvPr>
        </p:nvSpPr>
        <p:spPr/>
        <p:txBody>
          <a:bodyPr/>
          <a:lstStyle/>
          <a:p>
            <a:r>
              <a:t>自然语言理解（NLU）</a:t>
            </a:r>
          </a:p>
        </p:txBody>
      </p:sp>
      <p:sp>
        <p:nvSpPr>
          <p:cNvPr id="4" name="Content Placeholder 3"/>
          <p:cNvSpPr>
            <a:spLocks noGrp="1"/>
          </p:cNvSpPr>
          <p:nvPr>
            <p:ph sz="half" idx="2"/>
          </p:nvPr>
        </p:nvSpPr>
        <p:spPr/>
        <p:txBody>
          <a:bodyPr/>
          <a:lstStyle/>
          <a:p>
            <a:r>
              <a:t>1. 自然语言理解（NLU）是一门计算机科学分支，涉及将人类语言翻译成计算机可理解的形式。</a:t>
            </a:r>
          </a:p>
          <a:p>
            <a:r>
              <a:t>2. NLU用于各种应用，包括聊天机器人、机器翻译、语音识别和文本摘要。</a:t>
            </a:r>
          </a:p>
          <a:p>
            <a:r>
              <a:t>3. NLU面临的挑战包括歧义、隐含含义和常识缺失。</a:t>
            </a:r>
          </a:p>
        </p:txBody>
      </p:sp>
      <p:sp>
        <p:nvSpPr>
          <p:cNvPr id="5" name="Text Placeholder 4"/>
          <p:cNvSpPr>
            <a:spLocks noGrp="1"/>
          </p:cNvSpPr>
          <p:nvPr>
            <p:ph type="body" idx="3"/>
          </p:nvPr>
        </p:nvSpPr>
        <p:spPr/>
        <p:txBody>
          <a:bodyPr/>
          <a:lstStyle/>
          <a:p>
            <a:r>
              <a:t>自然语言生成（NLG）</a:t>
            </a:r>
          </a:p>
        </p:txBody>
      </p:sp>
      <p:sp>
        <p:nvSpPr>
          <p:cNvPr id="6" name="Content Placeholder 5"/>
          <p:cNvSpPr>
            <a:spLocks noGrp="1"/>
          </p:cNvSpPr>
          <p:nvPr>
            <p:ph sz="half" idx="4"/>
          </p:nvPr>
        </p:nvSpPr>
        <p:spPr/>
        <p:txBody>
          <a:bodyPr/>
          <a:lstStyle/>
          <a:p>
            <a:r>
              <a:t>1. 自然语言生成（NLG）是指将计算机可理解的形式转换成人类语言。</a:t>
            </a:r>
          </a:p>
          <a:p>
            <a:r>
              <a:t>2. NLG用于各种应用，包括聊天机器人、机器翻译、文本摘要和文档生成。</a:t>
            </a:r>
          </a:p>
          <a:p>
            <a:r>
              <a:t>3. NLG面临的挑战包括生成连贯、流畅和无歧义的文本。</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自然语言处理与聊天内容生成</a:t>
            </a:r>
          </a:p>
        </p:txBody>
      </p:sp>
      <p:sp>
        <p:nvSpPr>
          <p:cNvPr id="3" name="Text Placeholder 2"/>
          <p:cNvSpPr>
            <a:spLocks noGrp="1"/>
          </p:cNvSpPr>
          <p:nvPr>
            <p:ph type="body" idx="1"/>
          </p:nvPr>
        </p:nvSpPr>
        <p:spPr/>
        <p:txBody>
          <a:bodyPr/>
          <a:lstStyle/>
          <a:p>
            <a:r>
              <a:t>聊天内容生成</a:t>
            </a:r>
          </a:p>
        </p:txBody>
      </p:sp>
      <p:sp>
        <p:nvSpPr>
          <p:cNvPr id="4" name="Content Placeholder 3"/>
          <p:cNvSpPr>
            <a:spLocks noGrp="1"/>
          </p:cNvSpPr>
          <p:nvPr>
            <p:ph sz="half" idx="2"/>
          </p:nvPr>
        </p:nvSpPr>
        <p:spPr/>
        <p:txBody>
          <a:bodyPr/>
          <a:lstStyle/>
          <a:p>
            <a:r>
              <a:t>1. 聊天内容生成是自然语言处理的一个子领域，涉及生成人类和计算机之间的对话。</a:t>
            </a:r>
          </a:p>
          <a:p>
            <a:r>
              <a:t>2. 聊天内容生成用于各种应用，包括聊天机器人、虚拟助手和智能客服。</a:t>
            </a:r>
          </a:p>
          <a:p>
            <a:r>
              <a:t>3. 聊天内容生成面临的挑战包括生成相关的、有趣的和有见地的对话。</a:t>
            </a:r>
          </a:p>
        </p:txBody>
      </p:sp>
      <p:sp>
        <p:nvSpPr>
          <p:cNvPr id="5" name="Text Placeholder 4"/>
          <p:cNvSpPr>
            <a:spLocks noGrp="1"/>
          </p:cNvSpPr>
          <p:nvPr>
            <p:ph type="body" idx="3"/>
          </p:nvPr>
        </p:nvSpPr>
        <p:spPr/>
        <p:txBody>
          <a:bodyPr/>
          <a:lstStyle/>
          <a:p>
            <a:r>
              <a:t>对话管理</a:t>
            </a:r>
          </a:p>
        </p:txBody>
      </p:sp>
      <p:sp>
        <p:nvSpPr>
          <p:cNvPr id="6" name="Content Placeholder 5"/>
          <p:cNvSpPr>
            <a:spLocks noGrp="1"/>
          </p:cNvSpPr>
          <p:nvPr>
            <p:ph sz="half" idx="4"/>
          </p:nvPr>
        </p:nvSpPr>
        <p:spPr/>
        <p:txBody>
          <a:bodyPr/>
          <a:lstStyle/>
          <a:p>
            <a:r>
              <a:t>1. 对话管理是聊天内容生成的一个关键组成部分，涉及管理对话的流程和结构。</a:t>
            </a:r>
          </a:p>
          <a:p>
            <a:r>
              <a:t>2. 对话管理涉及确定对话的目标、跟踪对话的历史以及选择下一个要生成的消息。</a:t>
            </a:r>
          </a:p>
          <a:p>
            <a:r>
              <a:t>3. 对话管理面临的挑战包括生成连贯和流畅的对话、处理用户中断以及适应不同的对话风格。</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自然语言处理与聊天内容生成</a:t>
            </a:r>
          </a:p>
        </p:txBody>
      </p:sp>
      <p:sp>
        <p:nvSpPr>
          <p:cNvPr id="3" name="Text Placeholder 2"/>
          <p:cNvSpPr>
            <a:spLocks noGrp="1"/>
          </p:cNvSpPr>
          <p:nvPr>
            <p:ph type="body" idx="1"/>
          </p:nvPr>
        </p:nvSpPr>
        <p:spPr/>
        <p:txBody>
          <a:bodyPr/>
          <a:lstStyle/>
          <a:p>
            <a:r>
              <a:t>知识库</a:t>
            </a:r>
          </a:p>
        </p:txBody>
      </p:sp>
      <p:sp>
        <p:nvSpPr>
          <p:cNvPr id="4" name="Content Placeholder 3"/>
          <p:cNvSpPr>
            <a:spLocks noGrp="1"/>
          </p:cNvSpPr>
          <p:nvPr>
            <p:ph sz="half" idx="2"/>
          </p:nvPr>
        </p:nvSpPr>
        <p:spPr/>
        <p:txBody>
          <a:bodyPr/>
          <a:lstStyle/>
          <a:p>
            <a:r>
              <a:t>1. 知识库是聊天内容生成的一个重要资源，用于存储有关世界的信息。</a:t>
            </a:r>
          </a:p>
          <a:p>
            <a:r>
              <a:t>2. 知识库可以从各种来源构建，包括文本、图像和视频。</a:t>
            </a:r>
          </a:p>
          <a:p>
            <a:r>
              <a:t>3. 知识库面临的挑战包括保持知识库的最新状态、处理不完整和不准确的信息以及克服知识库的局限性。</a:t>
            </a:r>
          </a:p>
        </p:txBody>
      </p:sp>
      <p:sp>
        <p:nvSpPr>
          <p:cNvPr id="5" name="Text Placeholder 4"/>
          <p:cNvSpPr>
            <a:spLocks noGrp="1"/>
          </p:cNvSpPr>
          <p:nvPr>
            <p:ph type="body" idx="3"/>
          </p:nvPr>
        </p:nvSpPr>
        <p:spPr/>
        <p:txBody>
          <a:bodyPr/>
          <a:lstStyle/>
          <a:p>
            <a:r>
              <a:t>评估</a:t>
            </a:r>
          </a:p>
        </p:txBody>
      </p:sp>
      <p:sp>
        <p:nvSpPr>
          <p:cNvPr id="6" name="Content Placeholder 5"/>
          <p:cNvSpPr>
            <a:spLocks noGrp="1"/>
          </p:cNvSpPr>
          <p:nvPr>
            <p:ph sz="half" idx="4"/>
          </p:nvPr>
        </p:nvSpPr>
        <p:spPr/>
        <p:txBody>
          <a:bodyPr/>
          <a:lstStyle/>
          <a:p>
            <a:r>
              <a:t>1. 评估是聊天内容生成的一个重要步骤，涉及评估生成的对话的质量。</a:t>
            </a:r>
          </a:p>
          <a:p>
            <a:r>
              <a:t>2. 评估可以通过人工评估或自动评估来完成。</a:t>
            </a:r>
          </a:p>
          <a:p>
            <a:r>
              <a:t>3. 评估面临的挑战包括定义对话质量的标准、收集高质量的评估数据以及确保评估的可靠性和有效性。</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https://d.book118.com/496022242112010055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智能机器人聊天内容生成概述</vt:lpstr>
      <vt:lpstr> 智能机器人聊天内容生成概述</vt:lpstr>
      <vt:lpstr> 智能机器人聊天内容生成概述</vt:lpstr>
      <vt:lpstr> 智能机器人聊天内容生成方法</vt:lpstr>
      <vt:lpstr> 智能机器人聊天内容生成方法</vt:lpstr>
      <vt:lpstr> 智能机器人聊天内容生成方法</vt:lpstr>
      <vt:lpstr> 智能机器人聊天内容生成方法</vt:lpstr>
      <vt:lpstr> 智能机器人聊天内容生成评价</vt:lpstr>
      <vt:lpstr> 智能机器人聊天内容生成评价</vt:lpstr>
      <vt:lpstr> 智能机器人聊天内容生成评价</vt:lpstr>
      <vt:lpstr> 智能机器人聊天内容生成评价</vt:lpstr>
      <vt:lpstr> 自然语言处理与聊天内容生成</vt:lpstr>
      <vt:lpstr> 自然语言处理与聊天内容生成</vt:lpstr>
      <vt:lpstr> 自然语言处理与聊天内容生成</vt:lpstr>
      <vt:lpstr> 自然语言处理与聊天内容生成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2024-09-22T22:21:37.907</cp:lastPrinted>
  <dcterms:created xsi:type="dcterms:W3CDTF">2024-09-22T14:21:37Z</dcterms:created>
  <dcterms:modified xsi:type="dcterms:W3CDTF">2024-09-22T14:21:40Z</dcterms:modified>
</cp:coreProperties>
</file>