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B61E7-EBE1-4709-B520-13A612011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14EBF-28CB-4834-A971-5F7BD12BE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482A6-3AF6-4292-8106-4C5BA2A8B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D04B6-6B17-43EF-830D-109A7B741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7713E6-CB93-4002-A0FD-FBB2FDA9D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7E2C88-0DD4-4043-B83F-A8696E2CF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ADE2B4-C7B1-4DFF-847F-1A8118022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C23CD-85B6-4197-9E2C-A058E386F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515EB-8F7F-4B8D-A674-F6FF8C9CB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89278-65EB-4D84-B78F-082A3DC17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0B3E9-7298-4D6D-82E4-C9976CB9B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2303111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2024-01-09</a:t>
            </a:r>
            <a:endParaRPr lang="en-US" sz="2025">
              <a:solidFill>
                <a:schemeClr val="l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品牌与营销的结合之道</a:t>
            </a:r>
            <a:endParaRPr lang="en-US" sz="3825" b="1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950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品牌与营销的关系</a:t>
            </a:r>
            <a:endParaRPr lang="en-US" sz="2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品牌在营销中的作用</a:t>
            </a:r>
            <a:endParaRPr lang="en-US" sz="2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营销在品牌中的作用</a:t>
            </a:r>
            <a:endParaRPr lang="en-US" sz="2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品牌与营销的结合策略</a:t>
            </a:r>
            <a:endParaRPr lang="en-US" sz="2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品牌与营销的未来趋势</a:t>
            </a:r>
            <a:endParaRPr lang="en-US" sz="2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30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品牌与营销的关系</a:t>
            </a:r>
            <a:endParaRPr lang="en-US" sz="34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Part</a:t>
              </a:r>
              <a:endPara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品牌与营销的定义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品牌是一种标识，用于区分不同的产品和服务。它通常包括名称、标志、商标等元素，以及与消费者之间的情感联系。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</a:t>
              </a:r>
              <a:endParaRPr lang="en-US" sz="2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营销是组织为了满足市场需求而进行的一系列活动，包括市场研究、产品开发、定价、促销和分销等。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营销</a:t>
              </a:r>
              <a:endParaRPr lang="en-US" sz="2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1046" r="11046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营销活动可以帮助塑造品牌形象和声誉，通过广告、公关、促销等方式传递品牌价值和特点，吸引目标消费者。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品牌形象和声誉可以影响市场需求，消费者对品牌的认知和信任可以转化为购买意愿和行为。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品牌与营销的相互影响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品牌塑造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整合资源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品牌与营销的结合可以使组织整合内外部资源，提高效率和效果。例如，通过市场研究了解消费者需求，将品牌理念融入产品设计和推广中，实现品牌与市场的有效对接。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提升竞争力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成功的品牌和营销策略可以帮助组织在市场上树立竞争优势，提高市场份额和盈利能力。同时，良好的品牌形象也可以增强消费者忠诚度和口碑传播，进一步扩大市场份额。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创造长期价值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品牌与营销的结合可以创造长期价值，通过建立和维护品牌形象和声誉，组织可以在竞争激烈的市场中获得持久优势。这种长期价值可以转化为企业的无形资产和持续增长的动力。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品牌与营销的协同效应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30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品牌在营销中的作用</a:t>
            </a:r>
            <a:endParaRPr lang="en-US" sz="34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Part</a:t>
              </a:r>
              <a:endPara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品牌在营销中的作用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83097" y="948722"/>
            <a:ext cx="10024740" cy="1272191"/>
            <a:chOff x="1083097" y="948722"/>
            <a:chExt cx="10024740" cy="1272191"/>
          </a:xfrm>
        </p:grpSpPr>
        <p:sp>
          <p:nvSpPr>
            <p:cNvPr id="26" name="TextBox 26"/>
            <p:cNvSpPr txBox="1"/>
            <p:nvPr/>
          </p:nvSpPr>
          <p:spPr>
            <a:xfrm>
              <a:off x="1083097" y="948722"/>
              <a:ext cx="10024740" cy="127219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请输入您的内容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30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营销在品牌中的作用</a:t>
            </a:r>
            <a:endParaRPr lang="en-US" sz="34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Part</a:t>
              </a:r>
              <a:endPara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营销策略与品牌传播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营销策略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制定有针对性的营销策略，以提升品牌知名度和美誉度。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品牌传播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通过各种传播渠道，如广告、公关、内容营销等，将品牌信息传递给目标受众。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整合营销传播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整合各种营销渠道和手段，以统一的声音传达品牌价值，增强品牌形象。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营销活动与品牌体验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营销活动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通过活动创造独特的品牌体验，让客户对品牌产生好感。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品牌体验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客户互动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加强与客户的互动，收集反馈，优化活动和体验。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组织各类活动，如促销、路演、展览等，吸引目标客户参与。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不断尝试新的营销手段和技术，保持与时俱进。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营销创新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品牌发展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950" r="229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市场洞察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通过营销创新推动品牌不断发展和壮大。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持续关注市场变化和趋势，以创新应对挑战和机遇。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营销创新与品牌发展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https://d.book118.com/496023031113010034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2024-09-03T14:49:54.206</cp:lastPrinted>
  <dcterms:created xsi:type="dcterms:W3CDTF">2024-09-03T06:49:54Z</dcterms:created>
  <dcterms:modified xsi:type="dcterms:W3CDTF">2024-09-03T06:49:56Z</dcterms:modified>
</cp:coreProperties>
</file>