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9CF8DEF-3987-41AB-A2DE-D1DCCC29150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CC3C3-9509-4178-81C2-A26FB4E51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CC773-1929-428C-984A-AF2D4C22D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1074A-4A02-439B-BE38-4A9352ABC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4DAF8-55CD-4AF7-BC7D-0CEF56082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F618C5-E742-48F7-931E-0153B958E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74622E-63E0-4991-8704-5FEBD254F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EDA822-19FF-4016-BF08-07873EDFE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AD697-58FD-4321-BA0F-FD67645FC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34B18-3424-4206-AB08-C0A230110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76177-AB7A-40C7-A1F9-CBC1C7740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7EE87-9017-4440-91F6-9FCB17713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1E93222-4165-47E2-9AD1-2CBF9112640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DFB9BE5-4403-4C8A-8D2D-9F8D0F0BDF1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23214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7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领导者沟通技巧与团队协作训练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99"/>
          <p:cNvPicPr/>
          <p:nvPr/>
        </p:nvPicPr>
        <p:blipFill>
          <a:blip r:embed="rId3"/>
          <a:srcRect l="19237" t="-13998" b="0"/>
          <a:stretch>
            <a:fillRect/>
          </a:stretch>
        </p:blipFill>
        <p:spPr>
          <a:xfrm>
            <a:off x="0" y="234000"/>
            <a:ext cx="866880" cy="198828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领导者沟通技巧的重要性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团队合作的关键因素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领导者如何激发团队合作力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团队协作的重要性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团队协作训练的方法和步骤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00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1634400"/>
            <a:ext cx="439920" cy="1176120"/>
          </a:xfrm>
          <a:prstGeom prst="rect">
            <a:avLst/>
          </a:prstGeom>
          <a:ln w="0">
            <a:noFill/>
          </a:ln>
        </p:spPr>
      </p:pic>
      <p:pic>
        <p:nvPicPr>
          <p:cNvPr id="87" name="图片 9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8" name="图片 98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01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109"/>
          <p:cNvGrpSpPr/>
          <p:nvPr/>
        </p:nvGrpSpPr>
        <p:grpSpPr>
          <a:xfrm>
            <a:off x="0" y="6624000"/>
            <a:ext cx="12191760" cy="0"/>
            <a:chOff x="0" y="6624000"/>
            <a:chExt cx="12191760" cy="0"/>
          </a:xfrm>
        </p:grpSpPr>
        <p:cxnSp>
          <p:nvCxnSpPr>
            <p:cNvPr id="91" name="直接连接符 103"/>
            <p:cNvCxnSpPr/>
            <p:nvPr/>
          </p:nvCxnSpPr>
          <p:spPr>
            <a:xfrm>
              <a:off x="0" y="6624000"/>
              <a:ext cx="12192120" cy="360"/>
            </a:xfrm>
            <a:prstGeom prst="straightConnector1">
              <a:avLst/>
            </a:prstGeom>
            <a:ln w="38100">
              <a:solidFill>
                <a:srgbClr val="4874CB"/>
              </a:solidFill>
            </a:ln>
          </p:spPr>
        </p:cxnSp>
        <p:cxnSp>
          <p:nvCxnSpPr>
            <p:cNvPr id="92" name="直接连接符 106"/>
            <p:cNvCxnSpPr/>
            <p:nvPr/>
          </p:nvCxnSpPr>
          <p:spPr>
            <a:xfrm>
              <a:off x="9756000" y="6624000"/>
              <a:ext cx="2139480" cy="360"/>
            </a:xfrm>
            <a:prstGeom prst="straightConnector1">
              <a:avLst/>
            </a:prstGeom>
            <a:ln w="76200">
              <a:solidFill>
                <a:srgbClr val="4874CB"/>
              </a:solidFill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9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9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9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9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领导者沟通技巧的重要性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引言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沟通在领导者角色中扮演着至关重要的角色。有效的沟通不仅可以提高团队协作效率，还能增强领导者形象。因此，培养良好的沟通技巧对于领导者来说是必不可少的。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0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0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10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1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1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有效沟通的要点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倾听是沟通的基础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清晰表达信息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明确表达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选择适合的沟通方式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沟通方式选择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解决沟通中的冲突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处理冲突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良好沟通的优势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团队共同目标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沟通能力展示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提升领导者形象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高效的信息传递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3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35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36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37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38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39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0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41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42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沟通技巧的培养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持续学习进步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及时调整改进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反馈机制建立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经验总结提高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实践与反思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团队协作共赢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寻求他人帮助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53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4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5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者在团队中扮演着重要角色，良好的沟通技巧是促进团队合作，达成目标的关键。善于倾听团队成员的反馈，清晰表达自己的想法，选择适合的沟通方式，以及处理冲突都是领导者需要具备的技能。不断培养和提升沟通技巧，能够有效提升团队的凝聚力和工作效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56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57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58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59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60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提高领导者的沟通技巧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沟通技巧的应用场景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有效沟通讨论方向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团队会议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增进团队凝聚力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明确任务分工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73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74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75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76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77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8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179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180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181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182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183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1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第二章 团队合作的关键因素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7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88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89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90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是指团队成员之间通过有效的沟通和协作，共同努力实现共同的目标。领导者在团队合作中扮演着重要的角色，他们需要引导团队成员，协调团队关系，以达成团队的使命和愿景。团队协作的目标是通过集体智慧和多方合作，实现更高效、更创新的工作成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91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92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93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94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95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团队合作的定义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7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98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99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团队合作的好处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通过合作提高工作效率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多人合作激发创新思维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促进创新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共同完成任务增强信心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提升员工士气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合作竞争力更强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9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10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11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建立互信关系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诚实相待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信任团队成员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开放沟通渠道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倾听他人意见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及时有效沟通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共享责任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共同承担责任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积极参与团队任务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共同享受成果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团队合作的基本原则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明确团队目标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确保团队理解目标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共同努力实现目标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团队合作的建设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组织团队建设活动，增进团队凝聚力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建立激励机制，奖励合作表现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团队合作奖励机制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制定专业训练计划，提升团队技能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团队训练计划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3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36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37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38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39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40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团队合作的关键因素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合作是成功团队的重要因素之一。有效的团队合作可以带来高效的工作成果和良好的团队氛围。领导者在团队合作中扮演着关键角色，需要具备良好的沟通能力和团队管理技能，引导团队成员共同奋斗，实现共同目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4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46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47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48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49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50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1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252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253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254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255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256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2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领导者如何激发团队合作力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6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激发团队合作的重要性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协作的意义在于能够将不同人的力量和智慧结合起来，实现整体的成功。领导者在团队协作中扮演着核心作用，引领团队朝着共同的目标前进。团队合作力对组织的价值在于增强团队凝聚力，提升工作效率，为组织创造更大的成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6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65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66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67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68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69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https://d.book118.com/496023214013010104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领导者沟通技巧与团队协作训练</vt:lpstr>
      <vt:lpstr>目录</vt:lpstr>
      <vt:lpstr>第1章 领导者沟通技巧的重要性</vt:lpstr>
      <vt:lpstr> </vt:lpstr>
      <vt:lpstr>有效沟通的要点</vt:lpstr>
      <vt:lpstr>良好沟通的优势</vt:lpstr>
      <vt:lpstr>沟通技巧的培养</vt:lpstr>
      <vt:lpstr>提高领导者的沟通技巧</vt:lpstr>
      <vt:lpstr>沟通技巧的应用场景</vt:lpstr>
      <vt:lpstr>第二章 团队合作的关键因素</vt:lpstr>
      <vt:lpstr>团队合作的定义</vt:lpstr>
      <vt:lpstr>团队合作的好处</vt:lpstr>
      <vt:lpstr>团队合作的基本原则</vt:lpstr>
      <vt:lpstr>团队合作的建设</vt:lpstr>
      <vt:lpstr> </vt:lpstr>
      <vt:lpstr>第3章 领导者如何激发团队合作力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2024-09-29T14:54:42.665</cp:lastPrinted>
  <dcterms:created xsi:type="dcterms:W3CDTF">2024-09-29T06:54:42Z</dcterms:created>
  <dcterms:modified xsi:type="dcterms:W3CDTF">2024-09-29T06:54:44Z</dcterms:modified>
</cp:coreProperties>
</file>