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4A422-25CC-4FD7-A89A-D95C7399E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37909-316C-4870-A516-70288EB4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26B39-4EA9-4E22-8F4F-20E979C6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F8056-3FC7-4A46-961F-29A1FAE5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BFC83-ABE7-4103-8D6C-ACF6B133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C3602-92FB-44AD-8C9B-2CE4531D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E0D5F-8285-4C8E-810F-ED2A69FA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7515-C47F-4287-AE2A-E4001828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D411C-8A29-4EEA-AED1-5DA28600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572D-F3AF-4004-96A9-B54E3366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E6467-AFE6-439F-92D7-2DBA8343E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42311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《价格与价值规律》ppt课件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价格与价值规律概述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价值决定价格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市场供求关系影响价格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价格波动与市场均衡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价格与价值规律的实践应用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价格与价值规律的发展趋势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价格与价值规律概述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价格与价值规律是经济学中的基本概念，涉及到商品的价值和价格之间的关系。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价格与价值规律是指在市场竞争中，商品的价格由其内在的价值决定，并受供求关系的影响围绕价值上下波动。内在价值是指商品生产过程中所消耗的社会必要劳动时间。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价格与价值规律是市场经济的基础，对于理解市场经济的运行机制和商品价格的形成具有重要意义。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价格与价值规律是市场经济的基本规律，它反映了市场经济的本质和内在要求。通过价格与价值规律，市场机制能够有效地调节资源的配置和供需关系，促进经济的稳定和发展。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价格与价值规律的重要性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价格与价值规律是在长期的历史实践中逐渐形成和发展的，其历史背景可以追溯到资本主义市场经济的萌芽和发展时期。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本主义市场经济初期，商品的价格主要由市场供求关系决定，随着生产的扩大和市场的竞争加剧，商品的价值逐渐成为决定价格的重要因素。古典经济学家如亚当·斯密和大卫·李嘉图等对价格与价值规律进行了深入的研究和阐述，奠定了经济学中价格理论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价格与价值规律的历史背景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价值决定价格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商品价值是指商品在生产过程中所消耗的社会必要劳动时间，是决定商品价格的基础。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商品的价值通过交换价值和使用价值两种形式表现，交换价值是商品在市场上的交换比例，使用价值是商品满足人们某种需要的属性。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商品的价值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价值的表现形式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商品价值定义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45" r="21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商品的价值与生产成本密切相关，生产成本包括原材料、劳动力、设备等成本，是决定商品价值的重要因素。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社会必要劳动时间是指在一定社会条件下，生产某一单位商品所需要的时间，是商品价值的决定性因素。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社会必要劳动时间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价值的决定因素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商品的价值是决定价格的基础，价格围绕价值上下波动，但长期来看，价格会趋近于价值。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价值决定价格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市场供求关系对价格产生影响，当市场需求大于供给时，价格上升；当市场供给大于需求时，价格下降。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价值与价格的关系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市场供求关系影响价格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市场供求关系是指在一定时期内，市场上商品和服务的供给与需求之间的相互关系。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变化规律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市场供求关系受到多种因素的影响，包括生产成本、生产技术、市场需求、政策法规等。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市场供求关系会随着时间和环境的变化而发生变化，具有一定的动态性和不确定性。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市场供求关系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44" b="544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供求关系是决定商品和服务价格的重要因素之一。当市场供大于求时，价格通常会下降；当市场求大于供时，价格通常会上升。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供求关系的变化会导致价格的波动。如果市场供应量增加，需求量减少，则价格可能会下降；反之，如果市场需求量增加，供应量减少，则价格可能会上升。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通过市场机制和政府宏观干预，可以调节供求关系，保持价格的相对稳定。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价格稳定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供求关系对价格的影响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https://d.book118.com/496024231102010050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2024-09-15T14:25:19.538</cp:lastPrinted>
  <dcterms:created xsi:type="dcterms:W3CDTF">2024-09-15T06:25:19Z</dcterms:created>
  <dcterms:modified xsi:type="dcterms:W3CDTF">2024-09-15T06:25:21Z</dcterms:modified>
</cp:coreProperties>
</file>