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D8AB9-A760-4707-B58C-ED8D0949B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E95DD-96BE-46B1-AC75-A7A8CB2F9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0CF25-B6B7-4388-997D-60659B258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9EA16-7CB4-49B7-90E5-E1E096D65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D92F9E-1754-4935-996E-BB7FEF63A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D7BD09-F5E2-4D57-B306-9FE23848D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2A5B85-C73E-45DD-A6C9-2A04935E9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CAFBE-670E-4EE1-91AD-A62CECDAD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5DAA8-45B6-4062-B757-F45F41D62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7C35D-DFF7-47FE-BCDE-35CE6C25F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9FEA2-4490-44B8-A8DE-A1A262B83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31143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信息服务产业风险识别和安全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信息服务产业面临的主要风险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风险识别方法和工具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信息安全策略和技术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风险评估和监控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应对风险和加强安全的措施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信息服务产业概述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信息服务产业的定义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信息服务产业是指利用计算机、通信和网络等技术手段，为用户提供各种形式的信息处理和服务的产业。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信息服务产业的范围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包括信息技术咨询、信息系统集成、数据处理和运营服务、数字内容服务、电子商务等。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信息服务产业的发展趋势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随着云计算、大数据、人工智能等技术的不断发展，信息服务产业正在向数字化、智能化、网络化方向加速演进。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风险识别的定义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风险识别是指对信息服务产业中可能存在的各种潜在风险进行识别、分析和评估的过程。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风险识别的重要性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风险识别是保障信息服务产业安全稳定发展的基础，只有充分识别潜在风险，才能有针对性地采取相应的防范措施。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安全的重要性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服务产业中，安全是永恒的主题。保障信息安全不仅关系到企业和个人的切身利益，也关系到国家安全和社会稳定。随着信息技术的不断发展，信息安全面临的挑战也日益严峻，因此加强信息安全防护至关重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风险识别和安全的重要性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信息服务产业面临的主要风险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信息服务产业技术更新换代速度极快，企业需不断跟进新技术，否则可能面临技术落后、竞争力下降的风险。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技术更新迅速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由于技术复杂性和网络开放性，信息服务系统可能存在漏洞，面临黑客攻击、病毒侵入等安全风险。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系统漏洞和攻击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随着大数据、云计算等技术的广泛应用，数据安全和隐私保护问题日益突出，一旦发生数据泄露或滥用，将对企业和个人造成巨大损失。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数据安全和隐私保护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经济周期波动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信息服务产业受经济周期波动影响较大，在经济下行时期，企业可能面临业务萎缩、收入下降等风险。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信息服务市场需求多变，企业需密切关注市场动态，及时调整产品和服务策略，否则可能面临市场份额下降的风险。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信息服务产业竞争日益激烈，企业需不断提升自身竞争力，否则可能被市场淘汰。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组织架构不合理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企业组织架构不合理可能导致管理效率低下、决策失误等问题，进而影响企业运营和发展。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人才流失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信息服务产业对人才依赖度较高，人才流失可能对企业技术研发、市场拓展等方面造成严重影响。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项目管理失控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信息服务项目通常涉及多个领域和部门，项目管理失控可能导致项目进度延误、成本超支等问题。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合规性问题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企业在开展信息服务业务时需遵守相关法律法规和政策规定，否则可能面临法律制裁和声誉损失等风险。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数据保护和隐私法规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随着数据安全和隐私保护法规的日益严格，企业需加强数据合规性管理，确保业务合规运营。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知识产权侵权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信息服务产业涉及大量知识产权问题，企业需加强知识产权保护，避免侵权纠纷。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风险识别方法和工具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流程图分析法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历史资料分析法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采用匿名方式，征求专家意见，经过反复征询、归纳、修改，最终汇总成专家基本一致的看法，作为风险识别的结果。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绘制业务流程图，对每个环节进行逐一分析，识别可能存在的风险点。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通过对历史资料的研究和分析，识别曾经发生过的风险事件，以及可能导致风险发生的因素。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组织专家团队，通过自由讨论的方式，集思广益，识别潜在风险。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https://d.book118.com/496031143154010050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2024-09-16T02:23:36.905</cp:lastPrinted>
  <dcterms:created xsi:type="dcterms:W3CDTF">2024-09-15T18:23:36Z</dcterms:created>
  <dcterms:modified xsi:type="dcterms:W3CDTF">2024-09-15T18:23:39Z</dcterms:modified>
</cp:coreProperties>
</file>