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D3910-E39F-418A-82EE-86ADB2C8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9335E-2DF9-4667-B0ED-27FBEA48E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45F6A-7C7E-427A-ACF4-DDAAC970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600AC-1D46-4DB2-BB6E-B9DD05F61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A759E-5E48-4EF1-ABBB-A39076F6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BC7AA-795D-4578-9C4C-897A1C8A5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74104-2457-4BEE-BE15-3862F7631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7F583-0FD5-46B5-81DA-12DB20A4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8D0D1-10A6-4CDE-A818-7CD9B85F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E4098-8DA0-48F6-8511-47D47E7D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3587B-B6F9-4C92-A0F2-A9C622E1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1230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教学技能培训总结与反思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实践应用与体验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40" r="186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教学方法介绍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教师主导，通过讲解、示范和演示来传授知识。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学生通过探索和解决问题来学习，教师提供指导和支持。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学生在小组中共同完成任务，促进交流与协作。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根据学生的需求和能力差异，采用不同的教学策略。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直接教学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发现学习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确保教学内容与课程目标相一致，为学生提供明确的学习方向。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利用多样化的教材、工具和媒体来丰富教学内容。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选择合适的教学资源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设计具有吸引力和参与度的课堂活动，激发学生的学习兴趣。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组织有效的课堂活动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营造积极、安全和有序的学习氛围，促进学生的学习投入。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创造良好的学习环境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建立课堂规则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应对课堂问题行为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激励与表扬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明确规定学生的行为准则，确保课堂秩序井然。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与学生建立良好的师生关系，倾听他们的想法和意见。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及时发现和解决学生的不良行为，维护课堂秩序。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给予学生积极的反馈和鼓励，激发他们的学习动力。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明确评估学生学习成果的标准和方法。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通过作业、考试、观察等方式了解学生的学习状况。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收集学生学习数据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根据评估结果，为学生提供具体的指导和建议。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提供及时反馈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根据学生的表现和反馈，调整教学方法和内容，提高教学效果。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调整教学策略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实践应用与体验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在培训过程中，我学习了许多新的教学技能，如引导学生进行小组讨论、利用多媒体辅助教学、设计有效的课堂互动等。在实际教学中，我尝试将这些技能融入课堂中，努力提高教学效果。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在实际教学中，我注重观察学生的反应，根据学生的反馈及时调整教学策略，确保学生能够真正掌握所学知识。同时，我也注重与学生的沟通交流，了解他们的学习需求和困难，以便更好地指导他们。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在教学过程中，我不断反思自己的教学方法和效果，积极寻求改进。我参加了许多教学研讨会和观摩活动，与其他教师交流心得体会，学习他们的教学经验和技巧。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454" r="1145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实际教学中应用教学技能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在应用教学技能时，我发现有时难以把握课堂节奏，导致时间管理不够合理。为了解决这个问题，我加强了课堂时间的规划和管理，合理安排教学内容和活动，确保课堂节奏紧凑有序。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我也遇到了一些技术难题。例如，在使用多媒体辅助教学时，有时会出现设备故障或软件问题。为了应对这些挑战，我加强了与学校技术部门的沟通合作，确保设备正常运行，同时也提高了自己的技术处理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https://d.book118.com/496031230142010034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2024-09-03T23:14:28.922</cp:lastPrinted>
  <dcterms:created xsi:type="dcterms:W3CDTF">2024-09-03T15:14:28Z</dcterms:created>
  <dcterms:modified xsi:type="dcterms:W3CDTF">2024-09-03T15:14:30Z</dcterms:modified>
</cp:coreProperties>
</file>