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CA72D-FA93-454F-BB63-A5CB8B276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F8A0C-0D6D-4BB8-B69E-08F756DB6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13064-0F5E-4869-B902-8A2F677DB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FC0F4-CB95-4F2D-93C3-6E729E6ED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A9AACC-2A1B-4112-84BF-FCAE21DF3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3DB075-52E8-4633-B4E4-EE1953E07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D6A02F-0279-4F90-A907-2657EB264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2418E-E2CE-4B56-8581-BDCE34E84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B64E5-9E8D-4D8F-A5A2-EF6311939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7BBB0-7E61-47CB-8321-11A6F7DCC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4B907-F60E-4DA1-89B0-F5FA281CD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3203015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春节冬泳安全生产培训规范冬季水上运动预防溺水事故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冬泳运动概述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冬季水上运动安全知识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冬泳技巧与规范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溺水事故的预防与处理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冬泳运动员的健康与安全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春节冬泳活动的组织与管理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冬泳运动概述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10" b="1371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399" b="17399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冬泳特点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冬泳是一项极具挑战性的运动，需要较高的身体素质和意志力。冬泳者要面对低温、水流、能见度等多种挑战。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冬泳定义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冬泳是指在寒冷季节（通常是冬季）进行的游泳活动，水温在10摄氏度以下。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冬泳定义与特点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564" b="1756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强身健体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冬泳能够增强人体的免疫力，提高心血管系统、呼吸系统等身体机能，有助于预防和治疗一些疾病。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锻炼意志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冬泳需要克服寒冷、恐惧等心理障碍，有助于培养人的意志力、毅力和勇气。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休闲娱乐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冬泳作为一种独特的休闲方式，能够带给人们不同于其他季节的游泳体验，丰富人们的生活。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冬泳运动的意义与价值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冬泳运动起源于古代，当时人们为了生存和交通需要，不得不在寒冷的季节涉水渡河。随着时间的推移，一些人逐渐将这项活动发展成一项体育运动。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现代冬泳运动起源于20世纪初的欧洲，随后逐渐在俄罗斯、加拿大、美国等国家流行开来。如今，冬泳已经成为一项世界性的运动，吸引了越来越多的人加入。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冬泳运动的起源与发展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https://d.book118.com/496032030152010034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2024-09-04T00:58:44.199</cp:lastPrinted>
  <dcterms:created xsi:type="dcterms:W3CDTF">2024-09-03T16:58:44Z</dcterms:created>
  <dcterms:modified xsi:type="dcterms:W3CDTF">2024-09-03T16:58:45Z</dcterms:modified>
</cp:coreProperties>
</file>