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F8BE5F-D8A2-4945-A3E9-F135FA352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8FCE36-E057-42DC-B8E9-68EC5A26B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C90DC-5CCA-4BAF-BAF3-5263E91BC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192599-54E6-4539-A51F-54DED20B7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97BB9E-86C2-4A4A-9B07-8259DE5D0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4D5C5E0-9FF1-4024-80C3-5180AF9C1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8A5579-C2A1-4D41-8F32-9483401826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3ACC7B-9904-4B2C-B9A3-AD8D5F882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EF129-06BB-4F66-987D-DCCDE8726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768D5-111E-429D-93DA-C06FA45F9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A43E40-BF77-4705-8FD7-A912722F19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3212023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初三竞选班长演讲稿</a:t>
            </a:r>
          </a:p>
        </p:txBody>
      </p:sp>
      <p:sp>
        <p:nvSpPr>
          <p:cNvPr id="5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0000"/>
                </a:solidFill>
              </a:rPr>
              <a:t>作者：优客文档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自我介绍与竞选原因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班级现状分析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施政纲领与工作计划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个人优势与特长展示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对班级未来的展望与承诺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拉票环节与互动问答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自我介绍与竞选原因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自入学以来，我一直保持优异的学习成绩，多次获得校级奖学金。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学习成绩优异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组织能力强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善于沟通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曾担任过多次班级和学校的活动组织者，有丰富的组织经验。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我善于倾听他人的意见，并能够有效地协调各方利益，达成共识。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个人背景及特点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班长需要具备领导能力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班长需要带领班级向着共同的目标前进，发挥领导作用。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班长需要有良好的沟通能力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班长需要与学生和老师保持良好的沟通，及时反馈问题和解决问题。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班长是班级的核心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班长是连接老师和学生之间的桥梁，需要承担起班级管理和组织工作。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对班长职务的理解和认识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111" b="121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竞选原因及目的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热爱班级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我热爱我们的班级，愿意为班级的发展贡献自己的力量。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希望为班级做更多贡献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作为班长，我可以更好地协调班级内部的关系，组织更多的班级活动，为班级的发展做出更大的贡献。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锻炼自己的领导能力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通过竞选班长，我可以锻炼自己的领导能力和组织能力，为将来的发展打下坚实的基础。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学业成绩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在老师们的辛勤教导下，我们班级整体学业成绩稳步提升。大部分同学都能够认真对待学习，形成了良好的学习氛围。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班级凝聚力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我们班级在过去的两年中，通过共同参与各种活动，已经形成了较强的凝聚力。同学们之间互相帮助，共同进步，为班级争得了不少荣誉。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文体活动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我们班级在文体方面也取得了不错的成绩。在学校的各类比赛和活动中，同学们积极参与，展现了自己的才华和实力。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8583" r="185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班级整体情况概述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随着中考的临近，同学们面临着越来越大的学习压力。有些同学可能会因为成绩波动而产生焦虑和挫败感，需要更多的关心和支持。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近期，班级纪律方面出现了一些问题，例如上课迟到、自习课说话等。这些问题不仅影响了同学们的学习效率，也对班级形象造成了一定的负面影响。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班级纪律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部分同学之间存在着一些小矛盾和摩擦，虽然没有直接冲突，但长期下去可能会对班级氛围产生不良影响。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同学关系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面对中考的挑战，同学们希望得到更多的学习辅导和支持。例如，定期组织学习小组，分享学习方法和经验，共同进步。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学习辅导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在学习和生活中遇到困难时，同学们需要得到及时的心理疏导和帮助。可以设立心理委员或者定期邀请心理老师为同学们提供咨询服务。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在紧张的学习之余，同学们期望能够有丰富的课余活动来放松身心。例如，组织班级文艺晚会、运动会等，增进同学之间的友谊和团结。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丰富课余生活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同学们的需求和期望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施政纲领与工作计划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我将致力于促进班级内部的团结与协作，鼓励同学们相互支持、共同进步，营造积极向上的班级氛围。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团结与协作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作为班长，我将坚守公平、公正的原则，对待每一位同学一视同仁，不偏袒、不歧视，维护班级内部的和谐与稳定。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公平与公正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833" r="10833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458" r="13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我将以全心全意为同学们服务为宗旨，积极为同学们排忧解难，为班级发展贡献自己的力量。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服务与奉献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施政纲领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社会实践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积极组织同学们参加社会实践活动，如志愿者服务、社会调查等，提升同学们的社会责任感和综合素质。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协助老师制定学习计划，组织学习小组，帮助同学们提高学习效率和成绩。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文体活动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组织丰富多彩的文体活动，如运动会、文艺晚会等，增强同学们的身体素质和审美情趣。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https://d.book118.com/496032120232010051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2024-09-17T23:33:07.585</cp:lastPrinted>
  <dcterms:created xsi:type="dcterms:W3CDTF">2024-09-17T15:33:07Z</dcterms:created>
  <dcterms:modified xsi:type="dcterms:W3CDTF">2024-09-17T15:33:09Z</dcterms:modified>
</cp:coreProperties>
</file>