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B264EF-9F06-4732-9D49-53BE0A6CC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1A85DD-484D-4B5C-B86E-5394AE6D7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FC4A7-6DF3-4AAD-BE3C-FF48D6C64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0C97AE-DF1D-4283-B204-AABA56770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06EFD6-18FC-4167-8BAE-4C668AC12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61EECD-0F98-4F21-94D8-F81F60A4C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880358-AC9A-47B9-A757-3810EE5C6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032B3-6207-4FC1-8B9B-696C32FBD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5ED6C6-8715-4262-AECC-DE4A672BB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35A37-6FF6-4D38-9112-CF232D15C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054CA5-EAF6-45D3-B304-6FF5602A1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6034230044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儿童保健之新生儿预防接种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新生儿预防接种的重要性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新生儿预防接种的种类和程序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新生儿预防接种的常见问题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新生儿预防接种的宣传和教育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新生儿预防接种的未来发展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新生儿预防接种的重要性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732" r="2373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543" r="315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764" r="327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预防疾病的发生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疫苗的广泛使用已经显著降低了许多传染病的发病率，如麻疹、风疹、百日咳等，为儿童提供了一个更加健康的成长环境。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预防接种是预防传染病的有效手段，通过接种疫苗，使儿童体内产生对抗相应病原体的免疫力，从而预防疾病的发生。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67" b="56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保护儿童健康成长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预防接种能够降低儿童感染传染病的机率，避免因患病导致的生长发育迟缓、智力受损等不良后果。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预防接种有助于提高儿童的抵抗力，减少因感染导致的住院和死亡风险，降低家庭和社会的医疗负担。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917" r="8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通过预防接种，可以减少儿童患病的机会，从而减轻家庭和社会的医疗负担。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预防接种是一项经济有效的公共卫生措施，相对于治疗疾病，预防接种的成本更为低廉。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降低医疗负担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新生儿预防接种的种类和程序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预防结核病，出生时接种一次，用于新生儿的免疫保护。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卡介苗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833" r="12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乙肝疫苗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脊髓灰质炎疫苗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042" r="14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预防乙型肝炎，出生后接种三次，分别在出生时、1个月和6个月时接种。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预防脊髓灰质炎，接种程序与乙肝疫苗相同。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种类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新生儿在出生后24小时内应接种卡介苗和乙肝疫苗第一剂，之后按照规定程序定期复种。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脊髓灰质炎疫苗的接种时间与乙肝疫苗相同，也是需要定期复种。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程序：出生后24小时内接种、定期复种等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046" r="2104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接种注意事项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确保新生儿身体健康，无发热、咳嗽等症状，无过敏史等禁忌症。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接种后应留观30分钟，观察宝宝是否有不良反应，如有异常及时就医。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接种后应保持宝宝接种部位的清洁干燥，避免感染。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如有特殊情况，如早产儿、低体重儿等，应在医生指导下接种疫苗。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新生儿预防接种的常见问题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https://d.book118.com/496034230044010053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2024-09-19T22:59:39.260</cp:lastPrinted>
  <dcterms:created xsi:type="dcterms:W3CDTF">2024-09-19T14:59:39Z</dcterms:created>
  <dcterms:modified xsi:type="dcterms:W3CDTF">2024-09-19T14:59:41Z</dcterms:modified>
</cp:coreProperties>
</file>