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9E6B8-6F0F-40BA-BD23-8261B6043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8DA76-359E-4F26-905E-A0CDD787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A731D-DFC2-4652-9A4A-26FAA1502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81819-2915-4DDB-AFE0-93BB56588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A75A3-6FD6-486F-B72F-ADA1C7DD6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93FC3-720C-4ABD-A335-648E72710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EF94C-0A88-4624-9BA4-17BE1E843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8AD60-E0D6-461D-A0F1-236B5D715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3F052-2B57-44FE-9AAE-0CDE6FB21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124DD-9F63-43EB-8D04-4C1233209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BC10E-8B9D-4A68-BCEE-515DADB9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7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35040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定价原理与策略的专业实操技巧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定价策略类型及选择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价格调整与优化策略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定价策略实施与监控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1" b="2447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定价直接影响企业收益、市场份额、品牌形象等，是企业经营策略的核心组成部分。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定价是企业根据市场需求、成本状况、竞争态势等因素，为产品或服务设定价格的过程。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993" r="699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包括利润最大化、市场份额扩大、品牌形象提升等。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需遵循公平性、竞争性、灵活性等原则，确保价格策略的合理性和有效性。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成本因素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包括直接成本、间接成本、固定成本、变动成本等，是定价的基础。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竞争对手的价格策略、产品品质、市场份额等都会对定价产生影响。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市场需求的变化直接影响价格的波动，需密切关注市场动态。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政府的价格管制、反垄断法等法律法规对定价具有约束作用。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定价策略类型及选择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91" b="1579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在产品的成本上加上一个固定的百分比作为利润，从而确定产品的价格。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目标收益定价法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根据企业的目标收益率来确定产品的价格，通常用于资本密集型行业。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边际成本定价法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在产能有剩余的情况下，根据边际成本来制定价格，以最大化利润。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感知价值定价法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根据消费者对产品价值的感知来制定价格，通常与品牌形象、产品质量等因素有关。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差别定价法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针对不同消费者群体或不同市场条件，制定不同的价格策略，以实现收益最大化。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拍卖定价法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通过拍卖的方式，让消费者自由竞价，从而确定产品的市场价格。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需求导向定价策略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随行就市定价法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根据市场上同类产品的价格水平来制定价格，以保持与竞争对手的价格竞争力。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投标定价法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在政府采购或大型企业采购中，通过投标的方式来确定产品的价格和质量标准。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掠夺性定价法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通过制定低于成本的价格，排挤竞争对手，占领市场份额后再提高价格。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需求加竞争导向定价法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在考虑消费者需求的基础上，结合市场竞争状况来制定价格策略。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成本加竞争导向定价法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在考虑成本的基础上，结合市场竞争状况来制定价格策略。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多因素综合定价法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综合考虑成本、需求、竞争、品牌形象等多种因素来制定价格策略。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混合型定价策略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定价方法与技巧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计算产品成本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包括直接材料、直接人工和制造费用等。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确定加成率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根据行业惯例、企业目标利润率等因素确定合理的加成率。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计算销售价格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将产品成本加上加成额，得到产品的销售价格。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成本加成法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通过市场调研了解目标市场的消费者需求、购买力和消费习惯等。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研究竞争对手的产品定价、销售策略和市场占有率等。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根据市场需求和竞争状况，制定相应的定价策略。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制定定价策略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声望定价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针对消费者追求名牌和高档产品的心理，将产品价格定得较高。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招徕定价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利用部分低价产品吸引消费者，带动其他产品的销售。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尾数定价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利用消费者对数字的敏感性，采用非整数的定价方式，如9.99元。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心理定价法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数量折扣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根据购买数量给予一定的价格优惠，鼓励消费者大量购买。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季节折扣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在淡季或特定季节给予价格优惠，刺激消费需求。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功能折扣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根据产品功能或特点给予价格优惠，突出产品优势。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现金折扣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鼓励消费者提前付款或现金交易，给予一定的价格优惠。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折扣与让价技巧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https://d.book118.com/496035040114010042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2024-09-09T21:40:17.277</cp:lastPrinted>
  <dcterms:created xsi:type="dcterms:W3CDTF">2024-09-09T13:40:17Z</dcterms:created>
  <dcterms:modified xsi:type="dcterms:W3CDTF">2024-09-09T13:40:19Z</dcterms:modified>
</cp:coreProperties>
</file>