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40688-B71A-413B-AD1E-8B2B74286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45CC9-8A28-4F54-8AFC-ACE13D79D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1DDC3-9EB1-44FC-A745-7DFD7686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1E0EF-472A-4F23-AEEC-9F5E1ED26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3644D-2D64-457E-B844-5D0C3C5E2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C80C5-4436-4004-98F4-65BEBA0E0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25CCB-C4F4-4DEC-B245-AC1BDB11B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4A5A9-2331-4B49-8F87-83DB24DB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80701-C221-4386-AEA1-033D018BD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1EE0F-723B-47F3-B334-73987E3E3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2CD42-1E98-463B-9D81-8A2A93130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40042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化内科护理病例分析与实践\n## 1.消化内科疾病概述及护理要点\n### 1.1消化内科常见疾病类型及特点\n### 1.2消化内科疾病护理基本原则与方法\n### 1.3消化内科疾病患者心理护理与健康教育\n## 2.消化内科护理病例分析\n### 2.1病例一：胃食管反流病患者的护理\n### 2.2病例二：肝硬化患者的护理\n### 2.3病例三：急性胰腺炎患者的护理\n## 3.消化内科护理实践操作\n### 3.1胃镜检查及护理配合\n### 3.2胃肠减压护理技术\n### 3.3肠内营养支持护理\n## 4.消化内科护理中的问题与对策\n### 4.1护理工作中的沟通与协作问题\n### 4.2护理工作中的风险评估与预防\n### 4.3护理质量持续改进与提高\n## 5.消化内科护理发展前景与展望\n### 5.1消化内科护理学科发展趋势\n### 5.2消化内科护理教育与培训\n### 5.3消化内科护理科研与创新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消化内科护理病例分析与实践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消化内科疾病概述及护理要点</a:t>
            </a:r>
            <a:endParaRPr/>
          </a:p>
        </p:txBody>
      </p:sp>
      <p:sp>
        <p:nvSpPr>
          <p:cNvPr id="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消化内科疾病类型</a:t>
                </a:r>
                <a:endParaRPr/>
              </a:p>
            </p:txBody>
          </p:sp>
          <p:sp>
            <p:nvSpPr>
              <p:cNvPr id="1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胃食管反流病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消化性溃疡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炎症性肠病</a:t>
                </a:r>
                <a:endParaRPr/>
              </a:p>
            </p:txBody>
          </p:sp>
          <p:sp>
            <p:nvSpPr>
              <p:cNvPr id="1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消化内科疾病特点</a:t>
                </a:r>
                <a:endParaRPr/>
              </a:p>
            </p:txBody>
          </p:sp>
          <p:sp>
            <p:nvSpPr>
              <p:cNvPr id="1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症状复杂多样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疾病相互影响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诊断和治疗难度较大</a:t>
                </a:r>
                <a:endParaRPr/>
              </a:p>
            </p:txBody>
          </p:sp>
          <p:sp>
            <p:nvSpPr>
              <p:cNvPr id="1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消化内科常见疾病类型及特点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56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158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观察病情，及时发现病情变化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遵医嘱，实施个性化护理方案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注重心理护理，提高患者满意度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加强健康教育，提高患者自我管理能力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endParaRPr/>
              </a:p>
            </p:txBody>
          </p:sp>
        </p:grpSp>
      </p:grpSp>
      <p:sp>
        <p:nvSpPr>
          <p:cNvPr id="164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65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消化内科疾病护理基本原则与方法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消化内科疾病患者心理护理与健康教育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鼓励患者参加社会活动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疾病知识普及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自我管理技能培养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消化内科护理病例分析</a:t>
            </a:r>
            <a:endParaRPr/>
          </a:p>
        </p:txBody>
      </p:sp>
      <p:sp>
        <p:nvSpPr>
          <p:cNvPr id="1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病史介绍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患者主要症状：烧心、反酸、嗳气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既往病史：无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家族史：无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胃食管反流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endParaRPr/>
              </a:p>
            </p:txBody>
          </p:sp>
        </p:grpSp>
        <p:grpSp>
          <p:nvGrpSpPr>
            <p:cNvPr id="1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饮食护理：避免辛辣、油腻食物，少食多餐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用药护理：按时服用抑酸药物、促胃动力药物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症状护理：提供舒适的环境，避免弯腰、仰卧等动作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心理护理：给予心理支持，减轻焦虑情绪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病例一：胃食管反流病患者的护理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病史介绍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患者主要症状：乏力、纳差、黄疸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既往病史：乙肝病史10年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家族史：无</a:t>
                </a:r>
                <a:endParaRPr/>
              </a:p>
            </p:txBody>
          </p:sp>
        </p:grpSp>
        <p:grpSp>
          <p:nvGrpSpPr>
            <p:cNvPr id="20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饮食护理：高蛋白、低脂、易消化饮食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用药护理：按时服用抗病毒药物、护肝药物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症状护理：注意观察出血症状，如黑便、呕血等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心理护理：给予心理支持，减轻焦虑情绪</a:t>
                </a:r>
                <a:endParaRPr/>
              </a:p>
            </p:txBody>
          </p:sp>
        </p:grpSp>
      </p:grpSp>
      <p:pic>
        <p:nvPicPr>
          <p:cNvPr id="20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病例二：肝硬化患者的护理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病史介绍</a:t>
                </a:r>
                <a:endParaRPr/>
              </a:p>
            </p:txBody>
          </p:sp>
          <p:sp>
            <p:nvSpPr>
              <p:cNvPr id="2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患者主要症状：剧烈腹痛、恶心、呕吐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既往病史：无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家族史：无</a:t>
                </a:r>
                <a:endParaRPr/>
              </a:p>
            </p:txBody>
          </p:sp>
        </p:grpSp>
        <p:grpSp>
          <p:nvGrpSpPr>
            <p:cNvPr id="2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饮食护理：禁食、禁水，给予静脉营养支持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用药护理：按时服用镇痛药物、抗生素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症状护理：密切观察病情变化，如体温、脉搏、血压等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心理护理：给予心理支持，减轻焦虑情绪</a:t>
                </a:r>
                <a:endParaRPr/>
              </a:p>
            </p:txBody>
          </p:sp>
        </p:grpSp>
      </p:grpSp>
      <p:pic>
        <p:nvPicPr>
          <p:cNvPr id="2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病例三：急性胰腺炎患者的护理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消化内科护理实践操作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胃镜检查前准备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了解患者病史，做好解释工作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检查前空腹6小时以上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停止服用影响检查的药物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胃镜检查中配合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协助患者摆好体位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观察患者反应，如有不适立即通知医生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配合医生进行活检等操作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胃镜检查后护理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观察患者病情变化，如有不适及时就诊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指导患者饮食，避免辛辣、油腻食物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胃镜检查及护理配合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https://d.book118.com/496040042021010051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消化内科护理病例分析与实践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2024-09-16T18:42:49.811</cp:lastPrinted>
  <dcterms:created xsi:type="dcterms:W3CDTF">2024-09-16T10:42:49Z</dcterms:created>
  <dcterms:modified xsi:type="dcterms:W3CDTF">2024-09-16T10:42:51Z</dcterms:modified>
</cp:coreProperties>
</file>